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6"/>
  </p:notesMasterIdLst>
  <p:handoutMasterIdLst>
    <p:handoutMasterId r:id="rId27"/>
  </p:handoutMasterIdLst>
  <p:sldIdLst>
    <p:sldId id="257" r:id="rId3"/>
    <p:sldId id="260" r:id="rId4"/>
    <p:sldId id="267" r:id="rId5"/>
    <p:sldId id="262" r:id="rId6"/>
    <p:sldId id="272" r:id="rId7"/>
    <p:sldId id="261" r:id="rId8"/>
    <p:sldId id="271" r:id="rId9"/>
    <p:sldId id="263" r:id="rId10"/>
    <p:sldId id="268" r:id="rId11"/>
    <p:sldId id="273" r:id="rId12"/>
    <p:sldId id="274" r:id="rId13"/>
    <p:sldId id="275" r:id="rId14"/>
    <p:sldId id="276" r:id="rId15"/>
    <p:sldId id="277" r:id="rId16"/>
    <p:sldId id="278" r:id="rId17"/>
    <p:sldId id="285" r:id="rId18"/>
    <p:sldId id="279" r:id="rId19"/>
    <p:sldId id="280" r:id="rId20"/>
    <p:sldId id="284" r:id="rId21"/>
    <p:sldId id="283" r:id="rId22"/>
    <p:sldId id="282" r:id="rId23"/>
    <p:sldId id="281"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08" autoAdjust="0"/>
    <p:restoredTop sz="94660"/>
  </p:normalViewPr>
  <p:slideViewPr>
    <p:cSldViewPr snapToGrid="0">
      <p:cViewPr varScale="1">
        <p:scale>
          <a:sx n="82" d="100"/>
          <a:sy n="82" d="100"/>
        </p:scale>
        <p:origin x="-104" y="-54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A45BA1-980A-4507-BE5A-5C1E7C2FFD8F}" type="datetimeFigureOut">
              <a:rPr lang="en-US"/>
              <a:pPr/>
              <a:t>3/29/13</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7E03411-58E2-43FD-AE1D-AD77DFF8CB20}" type="slidenum">
              <a:rPr/>
              <a:pPr/>
              <a:t>‹#›</a:t>
            </a:fld>
            <a:endParaRPr dirty="0"/>
          </a:p>
        </p:txBody>
      </p:sp>
    </p:spTree>
    <p:extLst>
      <p:ext uri="{BB962C8B-B14F-4D97-AF65-F5344CB8AC3E}">
        <p14:creationId xmlns:p14="http://schemas.microsoft.com/office/powerpoint/2010/main" val="1881910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A3416D-7FED-43BC-AA7C-D92DBA01ED64}" type="datetimeFigureOut">
              <a:rPr lang="en-US"/>
              <a:pPr/>
              <a:t>3/29/13</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DC57A8-AE18-4654-B6AF-04B3577165BE}" type="slidenum">
              <a:rPr/>
              <a:pPr/>
              <a:t>‹#›</a:t>
            </a:fld>
            <a:endParaRPr dirty="0"/>
          </a:p>
        </p:txBody>
      </p:sp>
    </p:spTree>
    <p:extLst>
      <p:ext uri="{BB962C8B-B14F-4D97-AF65-F5344CB8AC3E}">
        <p14:creationId xmlns:p14="http://schemas.microsoft.com/office/powerpoint/2010/main" val="25813978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265611" y="1752600"/>
            <a:ext cx="6858002" cy="1828800"/>
          </a:xfrm>
        </p:spPr>
        <p:txBody>
          <a:bodyPr anchor="b">
            <a:normAutofit/>
          </a:bodyPr>
          <a:lstStyle>
            <a:lvl1pPr algn="l">
              <a:defRPr sz="5400"/>
            </a:lvl1pPr>
          </a:lstStyle>
          <a:p>
            <a:r>
              <a:rPr lang="en-US" smtClean="0"/>
              <a:t>Click to edit Master title style</a:t>
            </a:r>
            <a:endParaRPr/>
          </a:p>
        </p:txBody>
      </p:sp>
      <p:sp>
        <p:nvSpPr>
          <p:cNvPr id="3" name="Subtitle 2"/>
          <p:cNvSpPr>
            <a:spLocks noGrp="1"/>
          </p:cNvSpPr>
          <p:nvPr>
            <p:ph type="subTitle" idx="1"/>
          </p:nvPr>
        </p:nvSpPr>
        <p:spPr>
          <a:xfrm>
            <a:off x="4265610" y="3733800"/>
            <a:ext cx="6858002" cy="914400"/>
          </a:xfrm>
        </p:spPr>
        <p:txBody>
          <a:bodyPr/>
          <a:lstStyle>
            <a:lvl1pPr marL="0" indent="0" algn="l">
              <a:spcBef>
                <a:spcPts val="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Tree>
    <p:extLst>
      <p:ext uri="{BB962C8B-B14F-4D97-AF65-F5344CB8AC3E}">
        <p14:creationId xmlns:p14="http://schemas.microsoft.com/office/powerpoint/2010/main" val="2981203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hree Pictures with Caption">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3/29/13</a:t>
            </a:fld>
            <a:endParaRPr dirty="0"/>
          </a:p>
        </p:txBody>
      </p:sp>
      <p:sp>
        <p:nvSpPr>
          <p:cNvPr id="7" name="Footer Placeholder 6"/>
          <p:cNvSpPr>
            <a:spLocks noGrp="1"/>
          </p:cNvSpPr>
          <p:nvPr>
            <p:ph type="ftr" sz="quarter" idx="11"/>
          </p:nvPr>
        </p:nvSpPr>
        <p:spPr/>
        <p:txBody>
          <a:bodyPr/>
          <a:lstStyle/>
          <a:p>
            <a:endParaRPr dirty="0"/>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grpSp>
        <p:nvGrpSpPr>
          <p:cNvPr id="84" name="Group 83"/>
          <p:cNvGrpSpPr>
            <a:grpSpLocks noChangeAspect="1"/>
          </p:cNvGrpSpPr>
          <p:nvPr/>
        </p:nvGrpSpPr>
        <p:grpSpPr>
          <a:xfrm rot="16200000" flipV="1">
            <a:off x="274315" y="1102304"/>
            <a:ext cx="5053664" cy="4411852"/>
            <a:chOff x="895350" y="3313113"/>
            <a:chExt cx="3613151" cy="2790825"/>
          </a:xfrm>
          <a:solidFill>
            <a:schemeClr val="tx1">
              <a:lumMod val="50000"/>
            </a:schemeClr>
          </a:solidFill>
        </p:grpSpPr>
        <p:sp>
          <p:nvSpPr>
            <p:cNvPr id="85"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6"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7"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8"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89"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0"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1"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2"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3"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4"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5"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96"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97" name="Picture Placeholder 33"/>
          <p:cNvSpPr>
            <a:spLocks noGrp="1"/>
          </p:cNvSpPr>
          <p:nvPr>
            <p:ph type="pic" sz="quarter" idx="17"/>
          </p:nvPr>
        </p:nvSpPr>
        <p:spPr>
          <a:xfrm>
            <a:off x="840795" y="1020193"/>
            <a:ext cx="3886200" cy="45720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grpSp>
        <p:nvGrpSpPr>
          <p:cNvPr id="98" name="Group 97"/>
          <p:cNvGrpSpPr/>
          <p:nvPr/>
        </p:nvGrpSpPr>
        <p:grpSpPr>
          <a:xfrm>
            <a:off x="5322489" y="319177"/>
            <a:ext cx="3389607" cy="2710838"/>
            <a:chOff x="895350" y="3313113"/>
            <a:chExt cx="3613151" cy="2790825"/>
          </a:xfrm>
          <a:solidFill>
            <a:schemeClr val="tx1">
              <a:lumMod val="50000"/>
            </a:schemeClr>
          </a:solidFill>
        </p:grpSpPr>
        <p:sp>
          <p:nvSpPr>
            <p:cNvPr id="99"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0"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1"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2"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3"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4"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5"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6"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7"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8"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09"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0"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11" name="Picture Placeholder 33"/>
          <p:cNvSpPr>
            <a:spLocks noGrp="1" noChangeAspect="1"/>
          </p:cNvSpPr>
          <p:nvPr>
            <p:ph type="pic" sz="quarter" idx="18"/>
          </p:nvPr>
        </p:nvSpPr>
        <p:spPr>
          <a:xfrm>
            <a:off x="5546780" y="529603"/>
            <a:ext cx="2993366"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grpSp>
        <p:nvGrpSpPr>
          <p:cNvPr id="112" name="Group 111"/>
          <p:cNvGrpSpPr/>
          <p:nvPr/>
        </p:nvGrpSpPr>
        <p:grpSpPr>
          <a:xfrm>
            <a:off x="5322489" y="3436140"/>
            <a:ext cx="3389607" cy="2710838"/>
            <a:chOff x="895350" y="3313113"/>
            <a:chExt cx="3613151" cy="2790825"/>
          </a:xfrm>
          <a:solidFill>
            <a:schemeClr val="tx1">
              <a:lumMod val="50000"/>
            </a:schemeClr>
          </a:solidFill>
        </p:grpSpPr>
        <p:sp>
          <p:nvSpPr>
            <p:cNvPr id="11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125" name="Picture Placeholder 33"/>
          <p:cNvSpPr>
            <a:spLocks noGrp="1" noChangeAspect="1"/>
          </p:cNvSpPr>
          <p:nvPr>
            <p:ph type="pic" sz="quarter" idx="19"/>
          </p:nvPr>
        </p:nvSpPr>
        <p:spPr>
          <a:xfrm>
            <a:off x="5546780" y="3646566"/>
            <a:ext cx="2993366" cy="2305338"/>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126" name="Text Placeholder 3"/>
          <p:cNvSpPr>
            <a:spLocks noGrp="1"/>
          </p:cNvSpPr>
          <p:nvPr>
            <p:ph type="body" sz="half" idx="21"/>
          </p:nvPr>
        </p:nvSpPr>
        <p:spPr>
          <a:xfrm>
            <a:off x="9066214" y="2048893"/>
            <a:ext cx="2286000" cy="2514599"/>
          </a:xfrm>
        </p:spPr>
        <p:txBody>
          <a:bodyPr anchor="ct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78742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11732" y="1330347"/>
            <a:ext cx="3840480" cy="2103120"/>
          </a:xfrm>
        </p:spPr>
        <p:txBody>
          <a:bodyPr anchor="b">
            <a:normAutofit/>
          </a:bodyPr>
          <a:lstStyle>
            <a:lvl1pPr>
              <a:defRPr sz="3600"/>
            </a:lvl1pPr>
          </a:lstStyle>
          <a:p>
            <a:r>
              <a:rPr lang="en-US" smtClean="0"/>
              <a:t>Click to edit Master title style</a:t>
            </a:r>
            <a:endParaRPr/>
          </a:p>
        </p:txBody>
      </p:sp>
      <p:sp>
        <p:nvSpPr>
          <p:cNvPr id="3" name="Content Placeholder 2"/>
          <p:cNvSpPr>
            <a:spLocks noGrp="1"/>
          </p:cNvSpPr>
          <p:nvPr>
            <p:ph idx="1"/>
          </p:nvPr>
        </p:nvSpPr>
        <p:spPr>
          <a:xfrm>
            <a:off x="836613" y="914400"/>
            <a:ext cx="6172201" cy="5029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7511732" y="3555523"/>
            <a:ext cx="3840480" cy="238807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8075611" y="6019801"/>
            <a:ext cx="1396260" cy="228600"/>
          </a:xfrm>
        </p:spPr>
        <p:txBody>
          <a:bodyPr/>
          <a:lstStyle/>
          <a:p>
            <a:fld id="{4CF99945-0A15-4715-AB6C-F5E56CF20F70}" type="datetimeFigureOut">
              <a:rPr lang="en-US"/>
              <a:pPr/>
              <a:t>3/29/13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a:xfrm>
            <a:off x="1065213" y="6019801"/>
            <a:ext cx="762000" cy="228600"/>
          </a:xfrm>
        </p:spPr>
        <p:txBody>
          <a:bodyPr/>
          <a:lstStyle>
            <a:lvl1pPr algn="l">
              <a:defRPr/>
            </a:lvl1pPr>
          </a:lstStyle>
          <a:p>
            <a:fld id="{022B156B-59AE-415F-B24B-8756D48BB977}" type="slidenum">
              <a:rPr/>
              <a:pPr/>
              <a:t>‹#›</a:t>
            </a:fld>
            <a:endParaRPr dirty="0"/>
          </a:p>
        </p:txBody>
      </p:sp>
    </p:spTree>
    <p:extLst>
      <p:ext uri="{BB962C8B-B14F-4D97-AF65-F5344CB8AC3E}">
        <p14:creationId xmlns:p14="http://schemas.microsoft.com/office/powerpoint/2010/main" val="1239762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95546" y="781398"/>
            <a:ext cx="6433398" cy="5053665"/>
            <a:chOff x="5162444" y="781398"/>
            <a:chExt cx="6433398" cy="5053665"/>
          </a:xfrm>
        </p:grpSpPr>
        <p:sp>
          <p:nvSpPr>
            <p:cNvPr id="9" name="Freeform 42"/>
            <p:cNvSpPr>
              <a:spLocks/>
            </p:cNvSpPr>
            <p:nvPr/>
          </p:nvSpPr>
          <p:spPr bwMode="auto">
            <a:xfrm rot="16200000" flipV="1">
              <a:off x="3342557" y="3275021"/>
              <a:ext cx="3827994" cy="17568"/>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0" name="Freeform 43"/>
            <p:cNvSpPr>
              <a:spLocks/>
            </p:cNvSpPr>
            <p:nvPr/>
          </p:nvSpPr>
          <p:spPr bwMode="auto">
            <a:xfrm rot="16200000" flipV="1">
              <a:off x="9565728" y="3299447"/>
              <a:ext cx="3836876" cy="17568"/>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nvGrpSpPr>
            <p:cNvPr id="11" name="Group 10"/>
            <p:cNvGrpSpPr/>
            <p:nvPr/>
          </p:nvGrpSpPr>
          <p:grpSpPr>
            <a:xfrm>
              <a:off x="5814205" y="859113"/>
              <a:ext cx="5129146" cy="4880471"/>
              <a:chOff x="7856559" y="859113"/>
              <a:chExt cx="3086791" cy="4880471"/>
            </a:xfrm>
          </p:grpSpPr>
          <p:sp>
            <p:nvSpPr>
              <p:cNvPr id="20" name="Freeform 41"/>
              <p:cNvSpPr>
                <a:spLocks/>
              </p:cNvSpPr>
              <p:nvPr/>
            </p:nvSpPr>
            <p:spPr bwMode="auto">
              <a:xfrm rot="16200000" flipV="1">
                <a:off x="9392183" y="4188416"/>
                <a:ext cx="15544" cy="3086791"/>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44"/>
              <p:cNvSpPr>
                <a:spLocks/>
              </p:cNvSpPr>
              <p:nvPr/>
            </p:nvSpPr>
            <p:spPr bwMode="auto">
              <a:xfrm rot="16200000" flipV="1">
                <a:off x="9366943" y="-651271"/>
                <a:ext cx="13322" cy="3034090"/>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12" name="Freeform 45"/>
            <p:cNvSpPr>
              <a:spLocks noEditPoints="1"/>
            </p:cNvSpPr>
            <p:nvPr/>
          </p:nvSpPr>
          <p:spPr bwMode="auto">
            <a:xfrm rot="16200000" flipV="1">
              <a:off x="5186001" y="5323012"/>
              <a:ext cx="477390" cy="524504"/>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6"/>
            <p:cNvSpPr>
              <a:spLocks noEditPoints="1"/>
            </p:cNvSpPr>
            <p:nvPr/>
          </p:nvSpPr>
          <p:spPr bwMode="auto">
            <a:xfrm rot="16200000" flipV="1">
              <a:off x="5197295" y="5324846"/>
              <a:ext cx="477390" cy="511956"/>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7"/>
            <p:cNvSpPr>
              <a:spLocks noEditPoints="1"/>
            </p:cNvSpPr>
            <p:nvPr/>
          </p:nvSpPr>
          <p:spPr bwMode="auto">
            <a:xfrm rot="16200000" flipV="1">
              <a:off x="11076843" y="5321082"/>
              <a:ext cx="508476" cy="519485"/>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8"/>
            <p:cNvSpPr>
              <a:spLocks noEditPoints="1"/>
            </p:cNvSpPr>
            <p:nvPr/>
          </p:nvSpPr>
          <p:spPr bwMode="auto">
            <a:xfrm rot="16200000" flipV="1">
              <a:off x="11093207" y="5321324"/>
              <a:ext cx="470728" cy="534543"/>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9"/>
            <p:cNvSpPr>
              <a:spLocks noEditPoints="1"/>
            </p:cNvSpPr>
            <p:nvPr/>
          </p:nvSpPr>
          <p:spPr bwMode="auto">
            <a:xfrm rot="16200000" flipV="1">
              <a:off x="11051654" y="771453"/>
              <a:ext cx="468508" cy="519485"/>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50"/>
            <p:cNvSpPr>
              <a:spLocks noEditPoints="1"/>
            </p:cNvSpPr>
            <p:nvPr/>
          </p:nvSpPr>
          <p:spPr bwMode="auto">
            <a:xfrm rot="16200000" flipV="1">
              <a:off x="11044126" y="786511"/>
              <a:ext cx="468508" cy="489370"/>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51"/>
            <p:cNvSpPr>
              <a:spLocks noEditPoints="1"/>
            </p:cNvSpPr>
            <p:nvPr/>
          </p:nvSpPr>
          <p:spPr bwMode="auto">
            <a:xfrm rot="16200000" flipV="1">
              <a:off x="5232723" y="721157"/>
              <a:ext cx="424100" cy="544581"/>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2"/>
            <p:cNvSpPr>
              <a:spLocks noEditPoints="1"/>
            </p:cNvSpPr>
            <p:nvPr/>
          </p:nvSpPr>
          <p:spPr bwMode="auto">
            <a:xfrm rot="16200000" flipV="1">
              <a:off x="5241796" y="749729"/>
              <a:ext cx="428541" cy="491879"/>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solidFill>
              <a:schemeClr val="tx1">
                <a:lumMod val="50000"/>
              </a:schemeClr>
            </a:solidFill>
            <a:ln>
              <a:noFill/>
            </a:ln>
          </p:spPr>
          <p:txBody>
            <a:bodyPr vert="horz" wrap="square" lIns="91440" tIns="45720" rIns="91440" bIns="45720" numCol="1" anchor="t" anchorCtr="0" compatLnSpc="1">
              <a:prstTxWarp prst="textNoShape">
                <a:avLst/>
              </a:prstTxWarp>
            </a:bodyPr>
            <a:lstStyle/>
            <a:p>
              <a:endParaRPr dirty="0"/>
            </a:p>
          </p:txBody>
        </p:sp>
      </p:grpSp>
      <p:sp>
        <p:nvSpPr>
          <p:cNvPr id="2" name="Title 1"/>
          <p:cNvSpPr>
            <a:spLocks noGrp="1"/>
          </p:cNvSpPr>
          <p:nvPr>
            <p:ph type="title"/>
          </p:nvPr>
        </p:nvSpPr>
        <p:spPr>
          <a:xfrm>
            <a:off x="7492891" y="1330347"/>
            <a:ext cx="3840480" cy="2103120"/>
          </a:xfrm>
        </p:spPr>
        <p:txBody>
          <a:bodyPr anchor="b">
            <a:normAutofit/>
          </a:bodyPr>
          <a:lstStyle>
            <a:lvl1pPr>
              <a:defRPr sz="3600"/>
            </a:lvl1pPr>
          </a:lstStyle>
          <a:p>
            <a:r>
              <a:rPr lang="en-US" smtClean="0"/>
              <a:t>Click to edit Master title style</a:t>
            </a:r>
            <a:endParaRPr/>
          </a:p>
        </p:txBody>
      </p:sp>
      <p:sp>
        <p:nvSpPr>
          <p:cNvPr id="3" name="Picture Placeholder 2"/>
          <p:cNvSpPr>
            <a:spLocks noGrp="1"/>
          </p:cNvSpPr>
          <p:nvPr>
            <p:ph type="pic" idx="1"/>
          </p:nvPr>
        </p:nvSpPr>
        <p:spPr>
          <a:xfrm>
            <a:off x="836613" y="1031195"/>
            <a:ext cx="5943600" cy="4572000"/>
          </a:xfrm>
          <a:solidFill>
            <a:schemeClr val="accent2">
              <a:lumMod val="40000"/>
              <a:lumOff val="60000"/>
            </a:schemeClr>
          </a:solidFill>
          <a:ln w="38100">
            <a:solidFill>
              <a:schemeClr val="bg1"/>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7492891" y="3555521"/>
            <a:ext cx="3840480" cy="2168517"/>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F99945-0A15-4715-AB6C-F5E56CF20F70}" type="datetimeFigureOut">
              <a:rPr lang="en-US"/>
              <a:pPr/>
              <a:t>3/29/13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22B156B-59AE-415F-B24B-8756D48BB977}" type="slidenum">
              <a:rPr/>
              <a:pPr/>
              <a:t>‹#›</a:t>
            </a:fld>
            <a:endParaRPr dirty="0"/>
          </a:p>
        </p:txBody>
      </p:sp>
    </p:spTree>
    <p:extLst>
      <p:ext uri="{BB962C8B-B14F-4D97-AF65-F5344CB8AC3E}">
        <p14:creationId xmlns:p14="http://schemas.microsoft.com/office/powerpoint/2010/main" val="26595758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3/29/13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Tree>
    <p:extLst>
      <p:ext uri="{BB962C8B-B14F-4D97-AF65-F5344CB8AC3E}">
        <p14:creationId xmlns:p14="http://schemas.microsoft.com/office/powerpoint/2010/main" val="2447936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extLst mod="1">
    <p:ext uri="{DCECCB84-F9BA-43D5-87BE-67443E8EF086}">
      <p15:sldGuideLst xmlns="" xmlns:p15="http://schemas.microsoft.com/office/powerpoint/2012/main">
        <p15:guide id="1"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624268" y="304800"/>
            <a:ext cx="1729531" cy="56769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199" y="304800"/>
            <a:ext cx="8633671"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3/29/13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Tree>
    <p:extLst>
      <p:ext uri="{BB962C8B-B14F-4D97-AF65-F5344CB8AC3E}">
        <p14:creationId xmlns:p14="http://schemas.microsoft.com/office/powerpoint/2010/main" val="4205803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CF99945-0A15-4715-AB6C-F5E56CF20F70}" type="datetimeFigureOut">
              <a:rPr lang="en-US"/>
              <a:pPr/>
              <a:t>3/29/13</a:t>
            </a:fld>
            <a:endParaRPr dirty="0"/>
          </a:p>
        </p:txBody>
      </p:sp>
      <p:sp>
        <p:nvSpPr>
          <p:cNvPr id="5" name="Footer Placeholder 4"/>
          <p:cNvSpPr>
            <a:spLocks noGrp="1"/>
          </p:cNvSpPr>
          <p:nvPr>
            <p:ph type="ftr" sz="quarter" idx="11"/>
          </p:nvPr>
        </p:nvSpPr>
        <p:spPr/>
        <p:txBody>
          <a:bodyPr/>
          <a:lstStyle/>
          <a:p>
            <a:endParaRPr dirty="0"/>
          </a:p>
        </p:txBody>
      </p:sp>
      <p:sp>
        <p:nvSpPr>
          <p:cNvPr id="6" name="Slide Number Placeholder 5"/>
          <p:cNvSpPr>
            <a:spLocks noGrp="1"/>
          </p:cNvSpPr>
          <p:nvPr>
            <p:ph type="sldNum" sz="quarter" idx="12"/>
          </p:nvPr>
        </p:nvSpPr>
        <p:spPr/>
        <p:txBody>
          <a:bodyPr/>
          <a:lstStyle/>
          <a:p>
            <a:fld id="{022B156B-59AE-415F-B24B-8756D48BB977}" type="slidenum">
              <a:rPr/>
              <a:pPr/>
              <a:t>‹#›</a:t>
            </a:fld>
            <a:endParaRPr dirty="0"/>
          </a:p>
        </p:txBody>
      </p:sp>
    </p:spTree>
    <p:extLst>
      <p:ext uri="{BB962C8B-B14F-4D97-AF65-F5344CB8AC3E}">
        <p14:creationId xmlns:p14="http://schemas.microsoft.com/office/powerpoint/2010/main" val="339630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265613" y="1828800"/>
            <a:ext cx="6858002" cy="1828800"/>
          </a:xfrm>
        </p:spPr>
        <p:txBody>
          <a:bodyPr anchor="b">
            <a:normAutofit/>
          </a:bodyPr>
          <a:lstStyle>
            <a:lvl1pPr>
              <a:defRPr sz="4400"/>
            </a:lvl1pPr>
          </a:lstStyle>
          <a:p>
            <a:r>
              <a:rPr lang="en-US" smtClean="0"/>
              <a:t>Click to edit Master title style</a:t>
            </a:r>
            <a:endParaRPr/>
          </a:p>
        </p:txBody>
      </p:sp>
      <p:sp>
        <p:nvSpPr>
          <p:cNvPr id="3" name="Text Placeholder 2"/>
          <p:cNvSpPr>
            <a:spLocks noGrp="1"/>
          </p:cNvSpPr>
          <p:nvPr>
            <p:ph type="body" idx="1"/>
          </p:nvPr>
        </p:nvSpPr>
        <p:spPr>
          <a:xfrm>
            <a:off x="4265610" y="3733800"/>
            <a:ext cx="6858002" cy="914400"/>
          </a:xfrm>
        </p:spPr>
        <p:txBody>
          <a:bodyPr/>
          <a:lstStyle>
            <a:lvl1pPr marL="0" indent="0">
              <a:spcBef>
                <a:spcPts val="0"/>
              </a:spcBef>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1229257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065212" y="1825625"/>
            <a:ext cx="4954588"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825625"/>
            <a:ext cx="4951414" cy="41879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CF99945-0A15-4715-AB6C-F5E56CF20F70}" type="datetimeFigureOut">
              <a:rPr lang="en-US"/>
              <a:pPr/>
              <a:t>3/29/13</a:t>
            </a:fld>
            <a:endParaRPr dirty="0"/>
          </a:p>
        </p:txBody>
      </p:sp>
      <p:sp>
        <p:nvSpPr>
          <p:cNvPr id="6" name="Footer Placeholder 5"/>
          <p:cNvSpPr>
            <a:spLocks noGrp="1"/>
          </p:cNvSpPr>
          <p:nvPr>
            <p:ph type="ftr" sz="quarter" idx="11"/>
          </p:nvPr>
        </p:nvSpPr>
        <p:spPr/>
        <p:txBody>
          <a:bodyPr/>
          <a:lstStyle/>
          <a:p>
            <a:endParaRPr dirty="0"/>
          </a:p>
        </p:txBody>
      </p:sp>
      <p:sp>
        <p:nvSpPr>
          <p:cNvPr id="7" name="Slide Number Placeholder 6"/>
          <p:cNvSpPr>
            <a:spLocks noGrp="1"/>
          </p:cNvSpPr>
          <p:nvPr>
            <p:ph type="sldNum" sz="quarter" idx="12"/>
          </p:nvPr>
        </p:nvSpPr>
        <p:spPr/>
        <p:txBody>
          <a:bodyPr/>
          <a:lstStyle/>
          <a:p>
            <a:fld id="{022B156B-59AE-415F-B24B-8756D48BB977}" type="slidenum">
              <a:rPr/>
              <a:pPr/>
              <a:t>‹#›</a:t>
            </a:fld>
            <a:endParaRPr dirty="0"/>
          </a:p>
        </p:txBody>
      </p:sp>
    </p:spTree>
    <p:extLst>
      <p:ext uri="{BB962C8B-B14F-4D97-AF65-F5344CB8AC3E}">
        <p14:creationId xmlns:p14="http://schemas.microsoft.com/office/powerpoint/2010/main" val="2972755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069848"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72200" y="1681163"/>
            <a:ext cx="4956048"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4956048" cy="34766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CF99945-0A15-4715-AB6C-F5E56CF20F70}" type="datetimeFigureOut">
              <a:rPr lang="en-US"/>
              <a:pPr/>
              <a:t>3/29/13</a:t>
            </a:fld>
            <a:endParaRPr dirty="0"/>
          </a:p>
        </p:txBody>
      </p:sp>
      <p:sp>
        <p:nvSpPr>
          <p:cNvPr id="8" name="Footer Placeholder 7"/>
          <p:cNvSpPr>
            <a:spLocks noGrp="1"/>
          </p:cNvSpPr>
          <p:nvPr>
            <p:ph type="ftr" sz="quarter" idx="11"/>
          </p:nvPr>
        </p:nvSpPr>
        <p:spPr/>
        <p:txBody>
          <a:bodyPr/>
          <a:lstStyle/>
          <a:p>
            <a:endParaRPr dirty="0"/>
          </a:p>
        </p:txBody>
      </p:sp>
      <p:sp>
        <p:nvSpPr>
          <p:cNvPr id="9" name="Slide Number Placeholder 8"/>
          <p:cNvSpPr>
            <a:spLocks noGrp="1"/>
          </p:cNvSpPr>
          <p:nvPr>
            <p:ph type="sldNum" sz="quarter" idx="12"/>
          </p:nvPr>
        </p:nvSpPr>
        <p:spPr/>
        <p:txBody>
          <a:bodyPr/>
          <a:lstStyle/>
          <a:p>
            <a:fld id="{022B156B-59AE-415F-B24B-8756D48BB977}" type="slidenum">
              <a:rPr/>
              <a:pPr/>
              <a:t>‹#›</a:t>
            </a:fld>
            <a:endParaRPr dirty="0"/>
          </a:p>
        </p:txBody>
      </p:sp>
    </p:spTree>
    <p:extLst>
      <p:ext uri="{BB962C8B-B14F-4D97-AF65-F5344CB8AC3E}">
        <p14:creationId xmlns:p14="http://schemas.microsoft.com/office/powerpoint/2010/main" val="2318571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CF99945-0A15-4715-AB6C-F5E56CF20F70}" type="datetimeFigureOut">
              <a:rPr lang="en-US"/>
              <a:pPr/>
              <a:t>3/29/13</a:t>
            </a:fld>
            <a:endParaRPr dirty="0"/>
          </a:p>
        </p:txBody>
      </p:sp>
      <p:sp>
        <p:nvSpPr>
          <p:cNvPr id="4" name="Footer Placeholder 3"/>
          <p:cNvSpPr>
            <a:spLocks noGrp="1"/>
          </p:cNvSpPr>
          <p:nvPr>
            <p:ph type="ftr" sz="quarter" idx="11"/>
          </p:nvPr>
        </p:nvSpPr>
        <p:spPr/>
        <p:txBody>
          <a:bodyPr/>
          <a:lstStyle/>
          <a:p>
            <a:endParaRPr dirty="0"/>
          </a:p>
        </p:txBody>
      </p:sp>
      <p:sp>
        <p:nvSpPr>
          <p:cNvPr id="5" name="Slide Number Placeholder 4"/>
          <p:cNvSpPr>
            <a:spLocks noGrp="1"/>
          </p:cNvSpPr>
          <p:nvPr>
            <p:ph type="sldNum" sz="quarter" idx="12"/>
          </p:nvPr>
        </p:nvSpPr>
        <p:spPr/>
        <p:txBody>
          <a:bodyPr/>
          <a:lstStyle/>
          <a:p>
            <a:fld id="{022B156B-59AE-415F-B24B-8756D48BB977}" type="slidenum">
              <a:rPr/>
              <a:pPr/>
              <a:t>‹#›</a:t>
            </a:fld>
            <a:endParaRPr dirty="0"/>
          </a:p>
        </p:txBody>
      </p:sp>
    </p:spTree>
    <p:extLst>
      <p:ext uri="{BB962C8B-B14F-4D97-AF65-F5344CB8AC3E}">
        <p14:creationId xmlns:p14="http://schemas.microsoft.com/office/powerpoint/2010/main" val="3512816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F99945-0A15-4715-AB6C-F5E56CF20F70}" type="datetimeFigureOut">
              <a:rPr lang="en-US"/>
              <a:pPr/>
              <a:t>3/29/13</a:t>
            </a:fld>
            <a:endParaRPr dirty="0"/>
          </a:p>
        </p:txBody>
      </p:sp>
      <p:sp>
        <p:nvSpPr>
          <p:cNvPr id="3" name="Footer Placeholder 2"/>
          <p:cNvSpPr>
            <a:spLocks noGrp="1"/>
          </p:cNvSpPr>
          <p:nvPr>
            <p:ph type="ftr" sz="quarter" idx="11"/>
          </p:nvPr>
        </p:nvSpPr>
        <p:spPr/>
        <p:txBody>
          <a:bodyPr/>
          <a:lstStyle/>
          <a:p>
            <a:endParaRPr dirty="0"/>
          </a:p>
        </p:txBody>
      </p:sp>
      <p:sp>
        <p:nvSpPr>
          <p:cNvPr id="4" name="Slide Number Placeholder 3"/>
          <p:cNvSpPr>
            <a:spLocks noGrp="1"/>
          </p:cNvSpPr>
          <p:nvPr>
            <p:ph type="sldNum" sz="quarter" idx="12"/>
          </p:nvPr>
        </p:nvSpPr>
        <p:spPr/>
        <p:txBody>
          <a:bodyPr/>
          <a:lstStyle/>
          <a:p>
            <a:fld id="{022B156B-59AE-415F-B24B-8756D48BB977}" type="slidenum">
              <a:rPr/>
              <a:pPr/>
              <a:t>‹#›</a:t>
            </a:fld>
            <a:endParaRPr dirty="0"/>
          </a:p>
        </p:txBody>
      </p:sp>
    </p:spTree>
    <p:extLst>
      <p:ext uri="{BB962C8B-B14F-4D97-AF65-F5344CB8AC3E}">
        <p14:creationId xmlns:p14="http://schemas.microsoft.com/office/powerpoint/2010/main" val="847874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3/29/13</a:t>
            </a:fld>
            <a:endParaRPr dirty="0"/>
          </a:p>
        </p:txBody>
      </p:sp>
      <p:sp>
        <p:nvSpPr>
          <p:cNvPr id="7" name="Footer Placeholder 6"/>
          <p:cNvSpPr>
            <a:spLocks noGrp="1"/>
          </p:cNvSpPr>
          <p:nvPr>
            <p:ph type="ftr" sz="quarter" idx="11"/>
          </p:nvPr>
        </p:nvSpPr>
        <p:spPr/>
        <p:txBody>
          <a:bodyPr/>
          <a:lstStyle/>
          <a:p>
            <a:endParaRPr dirty="0"/>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grpSp>
        <p:nvGrpSpPr>
          <p:cNvPr id="9" name="Group 8"/>
          <p:cNvGrpSpPr/>
          <p:nvPr/>
        </p:nvGrpSpPr>
        <p:grpSpPr>
          <a:xfrm>
            <a:off x="574431" y="724619"/>
            <a:ext cx="5318979" cy="3795623"/>
            <a:chOff x="895350" y="3313113"/>
            <a:chExt cx="3613151" cy="2790825"/>
          </a:xfrm>
          <a:solidFill>
            <a:schemeClr val="tx1">
              <a:lumMod val="50000"/>
            </a:schemeClr>
          </a:solidFill>
        </p:grpSpPr>
        <p:sp>
          <p:nvSpPr>
            <p:cNvPr id="10"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1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grpSp>
        <p:nvGrpSpPr>
          <p:cNvPr id="22" name="Group 21"/>
          <p:cNvGrpSpPr/>
          <p:nvPr/>
        </p:nvGrpSpPr>
        <p:grpSpPr>
          <a:xfrm>
            <a:off x="6285120" y="724619"/>
            <a:ext cx="5318979" cy="3795623"/>
            <a:chOff x="895350" y="3313113"/>
            <a:chExt cx="3613151" cy="2790825"/>
          </a:xfrm>
          <a:solidFill>
            <a:schemeClr val="tx1">
              <a:lumMod val="50000"/>
            </a:schemeClr>
          </a:solidFill>
        </p:grpSpPr>
        <p:sp>
          <p:nvSpPr>
            <p:cNvPr id="2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2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3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36" name="Picture Placeholder 33"/>
          <p:cNvSpPr>
            <a:spLocks noGrp="1" noChangeAspect="1"/>
          </p:cNvSpPr>
          <p:nvPr>
            <p:ph type="pic" sz="quarter" idx="17"/>
          </p:nvPr>
        </p:nvSpPr>
        <p:spPr>
          <a:xfrm>
            <a:off x="833620" y="1020195"/>
            <a:ext cx="4800601" cy="32004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37" name="Picture Placeholder 33"/>
          <p:cNvSpPr>
            <a:spLocks noGrp="1" noChangeAspect="1"/>
          </p:cNvSpPr>
          <p:nvPr>
            <p:ph type="pic" sz="quarter" idx="18"/>
          </p:nvPr>
        </p:nvSpPr>
        <p:spPr>
          <a:xfrm>
            <a:off x="6544309" y="1020195"/>
            <a:ext cx="4800601" cy="32004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39" name="Text Placeholder 3"/>
          <p:cNvSpPr>
            <a:spLocks noGrp="1"/>
          </p:cNvSpPr>
          <p:nvPr>
            <p:ph type="body" sz="half" idx="2"/>
          </p:nvPr>
        </p:nvSpPr>
        <p:spPr>
          <a:xfrm>
            <a:off x="1052423"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0" name="Text Placeholder 3"/>
          <p:cNvSpPr>
            <a:spLocks noGrp="1"/>
          </p:cNvSpPr>
          <p:nvPr>
            <p:ph type="body" sz="half" idx="19"/>
          </p:nvPr>
        </p:nvSpPr>
        <p:spPr>
          <a:xfrm>
            <a:off x="6742908" y="4648200"/>
            <a:ext cx="4368980" cy="1295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168274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hree Pictures with Captions">
    <p:spTree>
      <p:nvGrpSpPr>
        <p:cNvPr id="1" name=""/>
        <p:cNvGrpSpPr/>
        <p:nvPr/>
      </p:nvGrpSpPr>
      <p:grpSpPr>
        <a:xfrm>
          <a:off x="0" y="0"/>
          <a:ext cx="0" cy="0"/>
          <a:chOff x="0" y="0"/>
          <a:chExt cx="0" cy="0"/>
        </a:xfrm>
      </p:grpSpPr>
      <p:sp>
        <p:nvSpPr>
          <p:cNvPr id="6" name="Date Placeholder 5"/>
          <p:cNvSpPr>
            <a:spLocks noGrp="1"/>
          </p:cNvSpPr>
          <p:nvPr>
            <p:ph type="dt" sz="half" idx="10"/>
          </p:nvPr>
        </p:nvSpPr>
        <p:spPr/>
        <p:txBody>
          <a:bodyPr/>
          <a:lstStyle/>
          <a:p>
            <a:fld id="{4CF99945-0A15-4715-AB6C-F5E56CF20F70}" type="datetimeFigureOut">
              <a:rPr lang="en-US"/>
              <a:pPr/>
              <a:t>3/29/13</a:t>
            </a:fld>
            <a:endParaRPr dirty="0"/>
          </a:p>
        </p:txBody>
      </p:sp>
      <p:sp>
        <p:nvSpPr>
          <p:cNvPr id="7" name="Footer Placeholder 6"/>
          <p:cNvSpPr>
            <a:spLocks noGrp="1"/>
          </p:cNvSpPr>
          <p:nvPr>
            <p:ph type="ftr" sz="quarter" idx="11"/>
          </p:nvPr>
        </p:nvSpPr>
        <p:spPr/>
        <p:txBody>
          <a:bodyPr/>
          <a:lstStyle/>
          <a:p>
            <a:endParaRPr dirty="0"/>
          </a:p>
        </p:txBody>
      </p:sp>
      <p:sp>
        <p:nvSpPr>
          <p:cNvPr id="8" name="Slide Number Placeholder 7"/>
          <p:cNvSpPr>
            <a:spLocks noGrp="1"/>
          </p:cNvSpPr>
          <p:nvPr>
            <p:ph type="sldNum" sz="quarter" idx="12"/>
          </p:nvPr>
        </p:nvSpPr>
        <p:spPr/>
        <p:txBody>
          <a:bodyPr/>
          <a:lstStyle/>
          <a:p>
            <a:fld id="{022B156B-59AE-415F-B24B-8756D48BB977}" type="slidenum">
              <a:rPr/>
              <a:pPr/>
              <a:t>‹#›</a:t>
            </a:fld>
            <a:endParaRPr dirty="0"/>
          </a:p>
        </p:txBody>
      </p:sp>
      <p:grpSp>
        <p:nvGrpSpPr>
          <p:cNvPr id="35" name="Group 34"/>
          <p:cNvGrpSpPr>
            <a:grpSpLocks noChangeAspect="1"/>
          </p:cNvGrpSpPr>
          <p:nvPr/>
        </p:nvGrpSpPr>
        <p:grpSpPr>
          <a:xfrm rot="5400000">
            <a:off x="4030971" y="647727"/>
            <a:ext cx="4116828" cy="3383280"/>
            <a:chOff x="895350" y="3313113"/>
            <a:chExt cx="3613151" cy="2790825"/>
          </a:xfrm>
          <a:solidFill>
            <a:schemeClr val="tx1">
              <a:lumMod val="50000"/>
            </a:schemeClr>
          </a:solidFill>
        </p:grpSpPr>
        <p:sp>
          <p:nvSpPr>
            <p:cNvPr id="38"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1"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2"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3"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4"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5"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6"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7"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8"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49"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0"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1"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grpSp>
        <p:nvGrpSpPr>
          <p:cNvPr id="52" name="Group 51"/>
          <p:cNvGrpSpPr>
            <a:grpSpLocks noChangeAspect="1"/>
          </p:cNvGrpSpPr>
          <p:nvPr/>
        </p:nvGrpSpPr>
        <p:grpSpPr>
          <a:xfrm rot="5400000">
            <a:off x="263071" y="1127733"/>
            <a:ext cx="4114800" cy="3381614"/>
            <a:chOff x="895350" y="3313113"/>
            <a:chExt cx="3613151" cy="2790825"/>
          </a:xfrm>
          <a:solidFill>
            <a:schemeClr val="tx1">
              <a:lumMod val="50000"/>
            </a:schemeClr>
          </a:solidFill>
        </p:grpSpPr>
        <p:sp>
          <p:nvSpPr>
            <p:cNvPr id="53"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4"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5"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6"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7"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8"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59"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0"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1"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2"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3"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4"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grpSp>
        <p:nvGrpSpPr>
          <p:cNvPr id="65" name="Group 64"/>
          <p:cNvGrpSpPr>
            <a:grpSpLocks noChangeAspect="1"/>
          </p:cNvGrpSpPr>
          <p:nvPr/>
        </p:nvGrpSpPr>
        <p:grpSpPr>
          <a:xfrm rot="5400000">
            <a:off x="7803905" y="1127738"/>
            <a:ext cx="4114800" cy="3381613"/>
            <a:chOff x="895350" y="3313113"/>
            <a:chExt cx="3613151" cy="2790825"/>
          </a:xfrm>
          <a:solidFill>
            <a:schemeClr val="tx1">
              <a:lumMod val="50000"/>
            </a:schemeClr>
          </a:solidFill>
        </p:grpSpPr>
        <p:sp>
          <p:nvSpPr>
            <p:cNvPr id="66" name="Freeform 41"/>
            <p:cNvSpPr>
              <a:spLocks/>
            </p:cNvSpPr>
            <p:nvPr/>
          </p:nvSpPr>
          <p:spPr bwMode="auto">
            <a:xfrm>
              <a:off x="963613" y="3725863"/>
              <a:ext cx="11113" cy="1952625"/>
            </a:xfrm>
            <a:custGeom>
              <a:avLst/>
              <a:gdLst>
                <a:gd name="T0" fmla="*/ 3 w 5"/>
                <a:gd name="T1" fmla="*/ 0 h 868"/>
                <a:gd name="T2" fmla="*/ 4 w 5"/>
                <a:gd name="T3" fmla="*/ 217 h 868"/>
                <a:gd name="T4" fmla="*/ 3 w 5"/>
                <a:gd name="T5" fmla="*/ 326 h 868"/>
                <a:gd name="T6" fmla="*/ 4 w 5"/>
                <a:gd name="T7" fmla="*/ 434 h 868"/>
                <a:gd name="T8" fmla="*/ 4 w 5"/>
                <a:gd name="T9" fmla="*/ 651 h 868"/>
                <a:gd name="T10" fmla="*/ 4 w 5"/>
                <a:gd name="T11" fmla="*/ 760 h 868"/>
                <a:gd name="T12" fmla="*/ 3 w 5"/>
                <a:gd name="T13" fmla="*/ 868 h 868"/>
                <a:gd name="T14" fmla="*/ 2 w 5"/>
                <a:gd name="T15" fmla="*/ 868 h 868"/>
                <a:gd name="T16" fmla="*/ 1 w 5"/>
                <a:gd name="T17" fmla="*/ 760 h 868"/>
                <a:gd name="T18" fmla="*/ 0 w 5"/>
                <a:gd name="T19" fmla="*/ 651 h 868"/>
                <a:gd name="T20" fmla="*/ 1 w 5"/>
                <a:gd name="T21" fmla="*/ 434 h 868"/>
                <a:gd name="T22" fmla="*/ 2 w 5"/>
                <a:gd name="T23" fmla="*/ 326 h 868"/>
                <a:gd name="T24" fmla="*/ 1 w 5"/>
                <a:gd name="T25" fmla="*/ 217 h 868"/>
                <a:gd name="T26" fmla="*/ 2 w 5"/>
                <a:gd name="T27" fmla="*/ 0 h 868"/>
                <a:gd name="T28" fmla="*/ 3 w 5"/>
                <a:gd name="T29" fmla="*/ 0 h 8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 h="868">
                  <a:moveTo>
                    <a:pt x="3" y="0"/>
                  </a:moveTo>
                  <a:cubicBezTo>
                    <a:pt x="4" y="73"/>
                    <a:pt x="4" y="145"/>
                    <a:pt x="4" y="217"/>
                  </a:cubicBezTo>
                  <a:cubicBezTo>
                    <a:pt x="4" y="253"/>
                    <a:pt x="3" y="290"/>
                    <a:pt x="3" y="326"/>
                  </a:cubicBezTo>
                  <a:cubicBezTo>
                    <a:pt x="3" y="362"/>
                    <a:pt x="3" y="398"/>
                    <a:pt x="4" y="434"/>
                  </a:cubicBezTo>
                  <a:cubicBezTo>
                    <a:pt x="4" y="507"/>
                    <a:pt x="5" y="579"/>
                    <a:pt x="4" y="651"/>
                  </a:cubicBezTo>
                  <a:cubicBezTo>
                    <a:pt x="5" y="687"/>
                    <a:pt x="4" y="724"/>
                    <a:pt x="4" y="760"/>
                  </a:cubicBezTo>
                  <a:cubicBezTo>
                    <a:pt x="4" y="796"/>
                    <a:pt x="3" y="832"/>
                    <a:pt x="3" y="868"/>
                  </a:cubicBezTo>
                  <a:cubicBezTo>
                    <a:pt x="2" y="868"/>
                    <a:pt x="2" y="868"/>
                    <a:pt x="2" y="868"/>
                  </a:cubicBezTo>
                  <a:cubicBezTo>
                    <a:pt x="2" y="832"/>
                    <a:pt x="1" y="796"/>
                    <a:pt x="1" y="760"/>
                  </a:cubicBezTo>
                  <a:cubicBezTo>
                    <a:pt x="1" y="724"/>
                    <a:pt x="0" y="687"/>
                    <a:pt x="0" y="651"/>
                  </a:cubicBezTo>
                  <a:cubicBezTo>
                    <a:pt x="0" y="579"/>
                    <a:pt x="1" y="507"/>
                    <a:pt x="1" y="434"/>
                  </a:cubicBezTo>
                  <a:cubicBezTo>
                    <a:pt x="2" y="398"/>
                    <a:pt x="2" y="362"/>
                    <a:pt x="2" y="326"/>
                  </a:cubicBezTo>
                  <a:cubicBezTo>
                    <a:pt x="2" y="290"/>
                    <a:pt x="1" y="253"/>
                    <a:pt x="1" y="217"/>
                  </a:cubicBezTo>
                  <a:cubicBezTo>
                    <a:pt x="0" y="145"/>
                    <a:pt x="1" y="73"/>
                    <a:pt x="2" y="0"/>
                  </a:cubicBezTo>
                  <a:lnTo>
                    <a:pt x="3" y="0"/>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7" name="Freeform 42"/>
            <p:cNvSpPr>
              <a:spLocks/>
            </p:cNvSpPr>
            <p:nvPr/>
          </p:nvSpPr>
          <p:spPr bwMode="auto">
            <a:xfrm>
              <a:off x="1350963" y="6038850"/>
              <a:ext cx="2736850" cy="11113"/>
            </a:xfrm>
            <a:custGeom>
              <a:avLst/>
              <a:gdLst>
                <a:gd name="T0" fmla="*/ 0 w 1216"/>
                <a:gd name="T1" fmla="*/ 2 h 5"/>
                <a:gd name="T2" fmla="*/ 304 w 1216"/>
                <a:gd name="T3" fmla="*/ 1 h 5"/>
                <a:gd name="T4" fmla="*/ 456 w 1216"/>
                <a:gd name="T5" fmla="*/ 2 h 5"/>
                <a:gd name="T6" fmla="*/ 608 w 1216"/>
                <a:gd name="T7" fmla="*/ 1 h 5"/>
                <a:gd name="T8" fmla="*/ 912 w 1216"/>
                <a:gd name="T9" fmla="*/ 0 h 5"/>
                <a:gd name="T10" fmla="*/ 1064 w 1216"/>
                <a:gd name="T11" fmla="*/ 1 h 5"/>
                <a:gd name="T12" fmla="*/ 1216 w 1216"/>
                <a:gd name="T13" fmla="*/ 2 h 5"/>
                <a:gd name="T14" fmla="*/ 1216 w 1216"/>
                <a:gd name="T15" fmla="*/ 2 h 5"/>
                <a:gd name="T16" fmla="*/ 1064 w 1216"/>
                <a:gd name="T17" fmla="*/ 4 h 5"/>
                <a:gd name="T18" fmla="*/ 912 w 1216"/>
                <a:gd name="T19" fmla="*/ 4 h 5"/>
                <a:gd name="T20" fmla="*/ 608 w 1216"/>
                <a:gd name="T21" fmla="*/ 3 h 5"/>
                <a:gd name="T22" fmla="*/ 456 w 1216"/>
                <a:gd name="T23" fmla="*/ 3 h 5"/>
                <a:gd name="T24" fmla="*/ 304 w 1216"/>
                <a:gd name="T25" fmla="*/ 4 h 5"/>
                <a:gd name="T26" fmla="*/ 0 w 1216"/>
                <a:gd name="T27"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16" h="5">
                  <a:moveTo>
                    <a:pt x="0" y="2"/>
                  </a:moveTo>
                  <a:cubicBezTo>
                    <a:pt x="101" y="1"/>
                    <a:pt x="202" y="0"/>
                    <a:pt x="304" y="1"/>
                  </a:cubicBezTo>
                  <a:cubicBezTo>
                    <a:pt x="354" y="1"/>
                    <a:pt x="405" y="2"/>
                    <a:pt x="456" y="2"/>
                  </a:cubicBezTo>
                  <a:cubicBezTo>
                    <a:pt x="506" y="2"/>
                    <a:pt x="557" y="1"/>
                    <a:pt x="608" y="1"/>
                  </a:cubicBezTo>
                  <a:cubicBezTo>
                    <a:pt x="709" y="1"/>
                    <a:pt x="810" y="0"/>
                    <a:pt x="912" y="0"/>
                  </a:cubicBezTo>
                  <a:cubicBezTo>
                    <a:pt x="962" y="0"/>
                    <a:pt x="1013" y="1"/>
                    <a:pt x="1064" y="1"/>
                  </a:cubicBezTo>
                  <a:cubicBezTo>
                    <a:pt x="1114" y="1"/>
                    <a:pt x="1165" y="1"/>
                    <a:pt x="1216" y="2"/>
                  </a:cubicBezTo>
                  <a:cubicBezTo>
                    <a:pt x="1216" y="2"/>
                    <a:pt x="1216" y="2"/>
                    <a:pt x="1216" y="2"/>
                  </a:cubicBezTo>
                  <a:cubicBezTo>
                    <a:pt x="1165" y="3"/>
                    <a:pt x="1114" y="3"/>
                    <a:pt x="1064" y="4"/>
                  </a:cubicBezTo>
                  <a:cubicBezTo>
                    <a:pt x="1013" y="4"/>
                    <a:pt x="962" y="4"/>
                    <a:pt x="912" y="4"/>
                  </a:cubicBezTo>
                  <a:cubicBezTo>
                    <a:pt x="810" y="5"/>
                    <a:pt x="709" y="4"/>
                    <a:pt x="608" y="3"/>
                  </a:cubicBezTo>
                  <a:cubicBezTo>
                    <a:pt x="557" y="3"/>
                    <a:pt x="506" y="3"/>
                    <a:pt x="456" y="3"/>
                  </a:cubicBezTo>
                  <a:cubicBezTo>
                    <a:pt x="405" y="3"/>
                    <a:pt x="354" y="4"/>
                    <a:pt x="304" y="4"/>
                  </a:cubicBezTo>
                  <a:cubicBezTo>
                    <a:pt x="202" y="4"/>
                    <a:pt x="101" y="4"/>
                    <a:pt x="0" y="2"/>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8" name="Freeform 43"/>
            <p:cNvSpPr>
              <a:spLocks/>
            </p:cNvSpPr>
            <p:nvPr/>
          </p:nvSpPr>
          <p:spPr bwMode="auto">
            <a:xfrm>
              <a:off x="1330325" y="3378200"/>
              <a:ext cx="2743200" cy="11113"/>
            </a:xfrm>
            <a:custGeom>
              <a:avLst/>
              <a:gdLst>
                <a:gd name="T0" fmla="*/ 0 w 1219"/>
                <a:gd name="T1" fmla="*/ 2 h 5"/>
                <a:gd name="T2" fmla="*/ 304 w 1219"/>
                <a:gd name="T3" fmla="*/ 1 h 5"/>
                <a:gd name="T4" fmla="*/ 457 w 1219"/>
                <a:gd name="T5" fmla="*/ 2 h 5"/>
                <a:gd name="T6" fmla="*/ 609 w 1219"/>
                <a:gd name="T7" fmla="*/ 1 h 5"/>
                <a:gd name="T8" fmla="*/ 914 w 1219"/>
                <a:gd name="T9" fmla="*/ 0 h 5"/>
                <a:gd name="T10" fmla="*/ 1067 w 1219"/>
                <a:gd name="T11" fmla="*/ 1 h 5"/>
                <a:gd name="T12" fmla="*/ 1219 w 1219"/>
                <a:gd name="T13" fmla="*/ 2 h 5"/>
                <a:gd name="T14" fmla="*/ 1219 w 1219"/>
                <a:gd name="T15" fmla="*/ 3 h 5"/>
                <a:gd name="T16" fmla="*/ 1067 w 1219"/>
                <a:gd name="T17" fmla="*/ 4 h 5"/>
                <a:gd name="T18" fmla="*/ 914 w 1219"/>
                <a:gd name="T19" fmla="*/ 4 h 5"/>
                <a:gd name="T20" fmla="*/ 609 w 1219"/>
                <a:gd name="T21" fmla="*/ 3 h 5"/>
                <a:gd name="T22" fmla="*/ 457 w 1219"/>
                <a:gd name="T23" fmla="*/ 3 h 5"/>
                <a:gd name="T24" fmla="*/ 304 w 1219"/>
                <a:gd name="T25" fmla="*/ 4 h 5"/>
                <a:gd name="T26" fmla="*/ 0 w 1219"/>
                <a:gd name="T27" fmla="*/ 3 h 5"/>
                <a:gd name="T28" fmla="*/ 0 w 1219"/>
                <a:gd name="T2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19" h="5">
                  <a:moveTo>
                    <a:pt x="0" y="2"/>
                  </a:moveTo>
                  <a:cubicBezTo>
                    <a:pt x="101" y="1"/>
                    <a:pt x="203" y="0"/>
                    <a:pt x="304" y="1"/>
                  </a:cubicBezTo>
                  <a:cubicBezTo>
                    <a:pt x="355" y="1"/>
                    <a:pt x="406" y="2"/>
                    <a:pt x="457" y="2"/>
                  </a:cubicBezTo>
                  <a:cubicBezTo>
                    <a:pt x="508" y="2"/>
                    <a:pt x="559" y="1"/>
                    <a:pt x="609" y="1"/>
                  </a:cubicBezTo>
                  <a:cubicBezTo>
                    <a:pt x="711" y="1"/>
                    <a:pt x="813" y="0"/>
                    <a:pt x="914" y="0"/>
                  </a:cubicBezTo>
                  <a:cubicBezTo>
                    <a:pt x="965" y="0"/>
                    <a:pt x="1016" y="1"/>
                    <a:pt x="1067" y="1"/>
                  </a:cubicBezTo>
                  <a:cubicBezTo>
                    <a:pt x="1117" y="1"/>
                    <a:pt x="1168" y="1"/>
                    <a:pt x="1219" y="2"/>
                  </a:cubicBezTo>
                  <a:cubicBezTo>
                    <a:pt x="1219" y="3"/>
                    <a:pt x="1219" y="3"/>
                    <a:pt x="1219" y="3"/>
                  </a:cubicBezTo>
                  <a:cubicBezTo>
                    <a:pt x="1168" y="3"/>
                    <a:pt x="1117" y="4"/>
                    <a:pt x="1067" y="4"/>
                  </a:cubicBezTo>
                  <a:cubicBezTo>
                    <a:pt x="1016" y="4"/>
                    <a:pt x="965" y="4"/>
                    <a:pt x="914" y="4"/>
                  </a:cubicBezTo>
                  <a:cubicBezTo>
                    <a:pt x="813" y="5"/>
                    <a:pt x="711" y="4"/>
                    <a:pt x="609" y="3"/>
                  </a:cubicBezTo>
                  <a:cubicBezTo>
                    <a:pt x="559" y="3"/>
                    <a:pt x="508" y="3"/>
                    <a:pt x="457" y="3"/>
                  </a:cubicBezTo>
                  <a:cubicBezTo>
                    <a:pt x="406" y="3"/>
                    <a:pt x="355" y="4"/>
                    <a:pt x="304" y="4"/>
                  </a:cubicBezTo>
                  <a:cubicBezTo>
                    <a:pt x="203" y="4"/>
                    <a:pt x="101" y="4"/>
                    <a:pt x="0" y="3"/>
                  </a:cubicBezTo>
                  <a:lnTo>
                    <a:pt x="0" y="2"/>
                  </a:ln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69" name="Freeform 44"/>
            <p:cNvSpPr>
              <a:spLocks/>
            </p:cNvSpPr>
            <p:nvPr/>
          </p:nvSpPr>
          <p:spPr bwMode="auto">
            <a:xfrm>
              <a:off x="4443413" y="3759200"/>
              <a:ext cx="9525" cy="1919288"/>
            </a:xfrm>
            <a:custGeom>
              <a:avLst/>
              <a:gdLst>
                <a:gd name="T0" fmla="*/ 2 w 4"/>
                <a:gd name="T1" fmla="*/ 853 h 853"/>
                <a:gd name="T2" fmla="*/ 0 w 4"/>
                <a:gd name="T3" fmla="*/ 640 h 853"/>
                <a:gd name="T4" fmla="*/ 1 w 4"/>
                <a:gd name="T5" fmla="*/ 533 h 853"/>
                <a:gd name="T6" fmla="*/ 1 w 4"/>
                <a:gd name="T7" fmla="*/ 427 h 853"/>
                <a:gd name="T8" fmla="*/ 0 w 4"/>
                <a:gd name="T9" fmla="*/ 213 h 853"/>
                <a:gd name="T10" fmla="*/ 0 w 4"/>
                <a:gd name="T11" fmla="*/ 107 h 853"/>
                <a:gd name="T12" fmla="*/ 2 w 4"/>
                <a:gd name="T13" fmla="*/ 0 h 853"/>
                <a:gd name="T14" fmla="*/ 2 w 4"/>
                <a:gd name="T15" fmla="*/ 0 h 853"/>
                <a:gd name="T16" fmla="*/ 3 w 4"/>
                <a:gd name="T17" fmla="*/ 107 h 853"/>
                <a:gd name="T18" fmla="*/ 4 w 4"/>
                <a:gd name="T19" fmla="*/ 213 h 853"/>
                <a:gd name="T20" fmla="*/ 3 w 4"/>
                <a:gd name="T21" fmla="*/ 427 h 853"/>
                <a:gd name="T22" fmla="*/ 2 w 4"/>
                <a:gd name="T23" fmla="*/ 533 h 853"/>
                <a:gd name="T24" fmla="*/ 3 w 4"/>
                <a:gd name="T25" fmla="*/ 640 h 853"/>
                <a:gd name="T26" fmla="*/ 2 w 4"/>
                <a:gd name="T27" fmla="*/ 853 h 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 h="853">
                  <a:moveTo>
                    <a:pt x="2" y="853"/>
                  </a:moveTo>
                  <a:cubicBezTo>
                    <a:pt x="0" y="782"/>
                    <a:pt x="0" y="711"/>
                    <a:pt x="0" y="640"/>
                  </a:cubicBezTo>
                  <a:cubicBezTo>
                    <a:pt x="0" y="604"/>
                    <a:pt x="1" y="569"/>
                    <a:pt x="1" y="533"/>
                  </a:cubicBezTo>
                  <a:cubicBezTo>
                    <a:pt x="1" y="498"/>
                    <a:pt x="1" y="462"/>
                    <a:pt x="1" y="427"/>
                  </a:cubicBezTo>
                  <a:cubicBezTo>
                    <a:pt x="0" y="356"/>
                    <a:pt x="0" y="284"/>
                    <a:pt x="0" y="213"/>
                  </a:cubicBezTo>
                  <a:cubicBezTo>
                    <a:pt x="0" y="178"/>
                    <a:pt x="0" y="142"/>
                    <a:pt x="0" y="107"/>
                  </a:cubicBezTo>
                  <a:cubicBezTo>
                    <a:pt x="1" y="71"/>
                    <a:pt x="1" y="36"/>
                    <a:pt x="2" y="0"/>
                  </a:cubicBezTo>
                  <a:cubicBezTo>
                    <a:pt x="2" y="0"/>
                    <a:pt x="2" y="0"/>
                    <a:pt x="2" y="0"/>
                  </a:cubicBezTo>
                  <a:cubicBezTo>
                    <a:pt x="3" y="36"/>
                    <a:pt x="3" y="71"/>
                    <a:pt x="3" y="107"/>
                  </a:cubicBezTo>
                  <a:cubicBezTo>
                    <a:pt x="4" y="142"/>
                    <a:pt x="4" y="178"/>
                    <a:pt x="4" y="213"/>
                  </a:cubicBezTo>
                  <a:cubicBezTo>
                    <a:pt x="4" y="284"/>
                    <a:pt x="3" y="356"/>
                    <a:pt x="3" y="427"/>
                  </a:cubicBezTo>
                  <a:cubicBezTo>
                    <a:pt x="3" y="462"/>
                    <a:pt x="2" y="498"/>
                    <a:pt x="2" y="533"/>
                  </a:cubicBezTo>
                  <a:cubicBezTo>
                    <a:pt x="3" y="569"/>
                    <a:pt x="3" y="604"/>
                    <a:pt x="3" y="640"/>
                  </a:cubicBezTo>
                  <a:cubicBezTo>
                    <a:pt x="4" y="711"/>
                    <a:pt x="3" y="782"/>
                    <a:pt x="2" y="85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0" name="Freeform 45"/>
            <p:cNvSpPr>
              <a:spLocks noEditPoints="1"/>
            </p:cNvSpPr>
            <p:nvPr/>
          </p:nvSpPr>
          <p:spPr bwMode="auto">
            <a:xfrm>
              <a:off x="903288" y="5772150"/>
              <a:ext cx="341313" cy="331788"/>
            </a:xfrm>
            <a:custGeom>
              <a:avLst/>
              <a:gdLst>
                <a:gd name="T0" fmla="*/ 127 w 152"/>
                <a:gd name="T1" fmla="*/ 122 h 148"/>
                <a:gd name="T2" fmla="*/ 84 w 152"/>
                <a:gd name="T3" fmla="*/ 134 h 148"/>
                <a:gd name="T4" fmla="*/ 112 w 152"/>
                <a:gd name="T5" fmla="*/ 131 h 148"/>
                <a:gd name="T6" fmla="*/ 48 w 152"/>
                <a:gd name="T7" fmla="*/ 142 h 148"/>
                <a:gd name="T8" fmla="*/ 4 w 152"/>
                <a:gd name="T9" fmla="*/ 95 h 148"/>
                <a:gd name="T10" fmla="*/ 20 w 152"/>
                <a:gd name="T11" fmla="*/ 61 h 148"/>
                <a:gd name="T12" fmla="*/ 26 w 152"/>
                <a:gd name="T13" fmla="*/ 58 h 148"/>
                <a:gd name="T14" fmla="*/ 31 w 152"/>
                <a:gd name="T15" fmla="*/ 23 h 148"/>
                <a:gd name="T16" fmla="*/ 19 w 152"/>
                <a:gd name="T17" fmla="*/ 0 h 148"/>
                <a:gd name="T18" fmla="*/ 33 w 152"/>
                <a:gd name="T19" fmla="*/ 57 h 148"/>
                <a:gd name="T20" fmla="*/ 41 w 152"/>
                <a:gd name="T21" fmla="*/ 63 h 148"/>
                <a:gd name="T22" fmla="*/ 36 w 152"/>
                <a:gd name="T23" fmla="*/ 80 h 148"/>
                <a:gd name="T24" fmla="*/ 26 w 152"/>
                <a:gd name="T25" fmla="*/ 67 h 148"/>
                <a:gd name="T26" fmla="*/ 64 w 152"/>
                <a:gd name="T27" fmla="*/ 132 h 148"/>
                <a:gd name="T28" fmla="*/ 84 w 152"/>
                <a:gd name="T29" fmla="*/ 112 h 148"/>
                <a:gd name="T30" fmla="*/ 77 w 152"/>
                <a:gd name="T31" fmla="*/ 131 h 148"/>
                <a:gd name="T32" fmla="*/ 152 w 152"/>
                <a:gd name="T33" fmla="*/ 129 h 148"/>
                <a:gd name="T34" fmla="*/ 114 w 152"/>
                <a:gd name="T35" fmla="*/ 131 h 148"/>
                <a:gd name="T36" fmla="*/ 127 w 152"/>
                <a:gd name="T37" fmla="*/ 122 h 148"/>
                <a:gd name="T38" fmla="*/ 74 w 152"/>
                <a:gd name="T39" fmla="*/ 128 h 148"/>
                <a:gd name="T40" fmla="*/ 68 w 152"/>
                <a:gd name="T41" fmla="*/ 112 h 148"/>
                <a:gd name="T42" fmla="*/ 66 w 152"/>
                <a:gd name="T43" fmla="*/ 117 h 148"/>
                <a:gd name="T44" fmla="*/ 66 w 152"/>
                <a:gd name="T45" fmla="*/ 125 h 148"/>
                <a:gd name="T46" fmla="*/ 73 w 152"/>
                <a:gd name="T47" fmla="*/ 128 h 148"/>
                <a:gd name="T48" fmla="*/ 74 w 152"/>
                <a:gd name="T49" fmla="*/ 114 h 148"/>
                <a:gd name="T50" fmla="*/ 74 w 152"/>
                <a:gd name="T51" fmla="*/ 128 h 148"/>
                <a:gd name="T52" fmla="*/ 9 w 152"/>
                <a:gd name="T53" fmla="*/ 88 h 148"/>
                <a:gd name="T54" fmla="*/ 56 w 152"/>
                <a:gd name="T55" fmla="*/ 135 h 148"/>
                <a:gd name="T56" fmla="*/ 9 w 152"/>
                <a:gd name="T57" fmla="*/ 88 h 148"/>
                <a:gd name="T58" fmla="*/ 37 w 152"/>
                <a:gd name="T59" fmla="*/ 61 h 148"/>
                <a:gd name="T60" fmla="*/ 31 w 152"/>
                <a:gd name="T61" fmla="*/ 77 h 148"/>
                <a:gd name="T62" fmla="*/ 37 w 152"/>
                <a:gd name="T63" fmla="*/ 61 h 148"/>
                <a:gd name="T64" fmla="*/ 30 w 152"/>
                <a:gd name="T65" fmla="*/ 57 h 148"/>
                <a:gd name="T66" fmla="*/ 33 w 152"/>
                <a:gd name="T67" fmla="*/ 31 h 148"/>
                <a:gd name="T68" fmla="*/ 30 w 152"/>
                <a:gd name="T69" fmla="*/ 57 h 148"/>
                <a:gd name="T70" fmla="*/ 30 w 152"/>
                <a:gd name="T71" fmla="*/ 61 h 148"/>
                <a:gd name="T72" fmla="*/ 30 w 152"/>
                <a:gd name="T73" fmla="*/ 74 h 148"/>
                <a:gd name="T74" fmla="*/ 30 w 152"/>
                <a:gd name="T75" fmla="*/ 6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48">
                  <a:moveTo>
                    <a:pt x="127" y="122"/>
                  </a:moveTo>
                  <a:cubicBezTo>
                    <a:pt x="115" y="118"/>
                    <a:pt x="99" y="137"/>
                    <a:pt x="84" y="134"/>
                  </a:cubicBezTo>
                  <a:cubicBezTo>
                    <a:pt x="92" y="142"/>
                    <a:pt x="106" y="130"/>
                    <a:pt x="112" y="131"/>
                  </a:cubicBezTo>
                  <a:cubicBezTo>
                    <a:pt x="95" y="147"/>
                    <a:pt x="66" y="127"/>
                    <a:pt x="48" y="142"/>
                  </a:cubicBezTo>
                  <a:cubicBezTo>
                    <a:pt x="19" y="142"/>
                    <a:pt x="1" y="123"/>
                    <a:pt x="4" y="95"/>
                  </a:cubicBezTo>
                  <a:cubicBezTo>
                    <a:pt x="6" y="82"/>
                    <a:pt x="19" y="74"/>
                    <a:pt x="20" y="61"/>
                  </a:cubicBezTo>
                  <a:cubicBezTo>
                    <a:pt x="23" y="58"/>
                    <a:pt x="22" y="60"/>
                    <a:pt x="26" y="58"/>
                  </a:cubicBezTo>
                  <a:cubicBezTo>
                    <a:pt x="25" y="45"/>
                    <a:pt x="33" y="34"/>
                    <a:pt x="31" y="23"/>
                  </a:cubicBezTo>
                  <a:cubicBezTo>
                    <a:pt x="30" y="12"/>
                    <a:pt x="19" y="8"/>
                    <a:pt x="19" y="0"/>
                  </a:cubicBezTo>
                  <a:cubicBezTo>
                    <a:pt x="36" y="7"/>
                    <a:pt x="41" y="36"/>
                    <a:pt x="33" y="57"/>
                  </a:cubicBezTo>
                  <a:cubicBezTo>
                    <a:pt x="34" y="60"/>
                    <a:pt x="40" y="59"/>
                    <a:pt x="41" y="63"/>
                  </a:cubicBezTo>
                  <a:cubicBezTo>
                    <a:pt x="43" y="69"/>
                    <a:pt x="40" y="75"/>
                    <a:pt x="36" y="80"/>
                  </a:cubicBezTo>
                  <a:cubicBezTo>
                    <a:pt x="27" y="79"/>
                    <a:pt x="20" y="74"/>
                    <a:pt x="26" y="67"/>
                  </a:cubicBezTo>
                  <a:cubicBezTo>
                    <a:pt x="1" y="88"/>
                    <a:pt x="14" y="148"/>
                    <a:pt x="64" y="132"/>
                  </a:cubicBezTo>
                  <a:cubicBezTo>
                    <a:pt x="54" y="118"/>
                    <a:pt x="73" y="97"/>
                    <a:pt x="84" y="112"/>
                  </a:cubicBezTo>
                  <a:cubicBezTo>
                    <a:pt x="86" y="123"/>
                    <a:pt x="81" y="126"/>
                    <a:pt x="77" y="131"/>
                  </a:cubicBezTo>
                  <a:cubicBezTo>
                    <a:pt x="101" y="137"/>
                    <a:pt x="133" y="102"/>
                    <a:pt x="152" y="129"/>
                  </a:cubicBezTo>
                  <a:cubicBezTo>
                    <a:pt x="143" y="117"/>
                    <a:pt x="124" y="124"/>
                    <a:pt x="114" y="131"/>
                  </a:cubicBezTo>
                  <a:cubicBezTo>
                    <a:pt x="116" y="126"/>
                    <a:pt x="123" y="126"/>
                    <a:pt x="127" y="122"/>
                  </a:cubicBezTo>
                  <a:close/>
                  <a:moveTo>
                    <a:pt x="74" y="128"/>
                  </a:moveTo>
                  <a:cubicBezTo>
                    <a:pt x="91" y="127"/>
                    <a:pt x="78" y="98"/>
                    <a:pt x="68" y="112"/>
                  </a:cubicBezTo>
                  <a:cubicBezTo>
                    <a:pt x="75" y="112"/>
                    <a:pt x="69" y="117"/>
                    <a:pt x="66" y="117"/>
                  </a:cubicBezTo>
                  <a:cubicBezTo>
                    <a:pt x="66" y="119"/>
                    <a:pt x="66" y="122"/>
                    <a:pt x="66" y="125"/>
                  </a:cubicBezTo>
                  <a:cubicBezTo>
                    <a:pt x="68" y="126"/>
                    <a:pt x="69" y="128"/>
                    <a:pt x="73" y="128"/>
                  </a:cubicBezTo>
                  <a:cubicBezTo>
                    <a:pt x="75" y="124"/>
                    <a:pt x="80" y="117"/>
                    <a:pt x="74" y="114"/>
                  </a:cubicBezTo>
                  <a:cubicBezTo>
                    <a:pt x="84" y="115"/>
                    <a:pt x="78" y="125"/>
                    <a:pt x="74" y="128"/>
                  </a:cubicBezTo>
                  <a:close/>
                  <a:moveTo>
                    <a:pt x="9" y="88"/>
                  </a:moveTo>
                  <a:cubicBezTo>
                    <a:pt x="0" y="121"/>
                    <a:pt x="28" y="148"/>
                    <a:pt x="56" y="135"/>
                  </a:cubicBezTo>
                  <a:cubicBezTo>
                    <a:pt x="20" y="145"/>
                    <a:pt x="13" y="115"/>
                    <a:pt x="9" y="88"/>
                  </a:cubicBezTo>
                  <a:close/>
                  <a:moveTo>
                    <a:pt x="37" y="61"/>
                  </a:moveTo>
                  <a:cubicBezTo>
                    <a:pt x="38" y="69"/>
                    <a:pt x="34" y="72"/>
                    <a:pt x="31" y="77"/>
                  </a:cubicBezTo>
                  <a:cubicBezTo>
                    <a:pt x="40" y="78"/>
                    <a:pt x="42" y="66"/>
                    <a:pt x="37" y="61"/>
                  </a:cubicBezTo>
                  <a:close/>
                  <a:moveTo>
                    <a:pt x="30" y="57"/>
                  </a:moveTo>
                  <a:cubicBezTo>
                    <a:pt x="30" y="49"/>
                    <a:pt x="38" y="40"/>
                    <a:pt x="33" y="31"/>
                  </a:cubicBezTo>
                  <a:cubicBezTo>
                    <a:pt x="34" y="41"/>
                    <a:pt x="26" y="49"/>
                    <a:pt x="30" y="57"/>
                  </a:cubicBezTo>
                  <a:close/>
                  <a:moveTo>
                    <a:pt x="30" y="61"/>
                  </a:moveTo>
                  <a:cubicBezTo>
                    <a:pt x="28" y="63"/>
                    <a:pt x="27" y="72"/>
                    <a:pt x="30" y="74"/>
                  </a:cubicBezTo>
                  <a:cubicBezTo>
                    <a:pt x="33" y="70"/>
                    <a:pt x="36" y="63"/>
                    <a:pt x="30" y="6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1" name="Freeform 46"/>
            <p:cNvSpPr>
              <a:spLocks noEditPoints="1"/>
            </p:cNvSpPr>
            <p:nvPr/>
          </p:nvSpPr>
          <p:spPr bwMode="auto">
            <a:xfrm>
              <a:off x="906463" y="5768975"/>
              <a:ext cx="341313" cy="323850"/>
            </a:xfrm>
            <a:custGeom>
              <a:avLst/>
              <a:gdLst>
                <a:gd name="T0" fmla="*/ 2 w 151"/>
                <a:gd name="T1" fmla="*/ 96 h 144"/>
                <a:gd name="T2" fmla="*/ 21 w 151"/>
                <a:gd name="T3" fmla="*/ 59 h 144"/>
                <a:gd name="T4" fmla="*/ 22 w 151"/>
                <a:gd name="T5" fmla="*/ 12 h 144"/>
                <a:gd name="T6" fmla="*/ 32 w 151"/>
                <a:gd name="T7" fmla="*/ 58 h 144"/>
                <a:gd name="T8" fmla="*/ 34 w 151"/>
                <a:gd name="T9" fmla="*/ 81 h 144"/>
                <a:gd name="T10" fmla="*/ 15 w 151"/>
                <a:gd name="T11" fmla="*/ 112 h 144"/>
                <a:gd name="T12" fmla="*/ 73 w 151"/>
                <a:gd name="T13" fmla="*/ 107 h 144"/>
                <a:gd name="T14" fmla="*/ 76 w 151"/>
                <a:gd name="T15" fmla="*/ 131 h 144"/>
                <a:gd name="T16" fmla="*/ 151 w 151"/>
                <a:gd name="T17" fmla="*/ 130 h 144"/>
                <a:gd name="T18" fmla="*/ 110 w 151"/>
                <a:gd name="T19" fmla="*/ 134 h 144"/>
                <a:gd name="T20" fmla="*/ 66 w 151"/>
                <a:gd name="T21" fmla="*/ 138 h 144"/>
                <a:gd name="T22" fmla="*/ 12 w 151"/>
                <a:gd name="T23" fmla="*/ 128 h 144"/>
                <a:gd name="T24" fmla="*/ 86 w 151"/>
                <a:gd name="T25" fmla="*/ 138 h 144"/>
                <a:gd name="T26" fmla="*/ 86 w 151"/>
                <a:gd name="T27" fmla="*/ 134 h 144"/>
                <a:gd name="T28" fmla="*/ 75 w 151"/>
                <a:gd name="T29" fmla="*/ 133 h 144"/>
                <a:gd name="T30" fmla="*/ 77 w 151"/>
                <a:gd name="T31" fmla="*/ 128 h 144"/>
                <a:gd name="T32" fmla="*/ 66 w 151"/>
                <a:gd name="T33" fmla="*/ 128 h 144"/>
                <a:gd name="T34" fmla="*/ 64 w 151"/>
                <a:gd name="T35" fmla="*/ 117 h 144"/>
                <a:gd name="T36" fmla="*/ 65 w 151"/>
                <a:gd name="T37" fmla="*/ 114 h 144"/>
                <a:gd name="T38" fmla="*/ 63 w 151"/>
                <a:gd name="T39" fmla="*/ 133 h 144"/>
                <a:gd name="T40" fmla="*/ 54 w 151"/>
                <a:gd name="T41" fmla="*/ 137 h 144"/>
                <a:gd name="T42" fmla="*/ 7 w 151"/>
                <a:gd name="T43" fmla="*/ 86 h 144"/>
                <a:gd name="T44" fmla="*/ 41 w 151"/>
                <a:gd name="T45" fmla="*/ 139 h 144"/>
                <a:gd name="T46" fmla="*/ 92 w 151"/>
                <a:gd name="T47" fmla="*/ 138 h 144"/>
                <a:gd name="T48" fmla="*/ 41 w 151"/>
                <a:gd name="T49" fmla="*/ 137 h 144"/>
                <a:gd name="T50" fmla="*/ 26 w 151"/>
                <a:gd name="T51" fmla="*/ 65 h 144"/>
                <a:gd name="T52" fmla="*/ 32 w 151"/>
                <a:gd name="T53" fmla="*/ 64 h 144"/>
                <a:gd name="T54" fmla="*/ 26 w 151"/>
                <a:gd name="T55" fmla="*/ 72 h 144"/>
                <a:gd name="T56" fmla="*/ 33 w 151"/>
                <a:gd name="T57" fmla="*/ 80 h 144"/>
                <a:gd name="T58" fmla="*/ 38 w 151"/>
                <a:gd name="T59" fmla="*/ 73 h 144"/>
                <a:gd name="T60" fmla="*/ 28 w 151"/>
                <a:gd name="T61" fmla="*/ 78 h 144"/>
                <a:gd name="T62" fmla="*/ 34 w 151"/>
                <a:gd name="T63" fmla="*/ 61 h 144"/>
                <a:gd name="T64" fmla="*/ 18 w 151"/>
                <a:gd name="T65" fmla="*/ 2 h 144"/>
                <a:gd name="T66" fmla="*/ 31 w 151"/>
                <a:gd name="T67" fmla="*/ 32 h 144"/>
                <a:gd name="T68" fmla="*/ 27 w 151"/>
                <a:gd name="T69" fmla="*/ 58 h 144"/>
                <a:gd name="T70" fmla="*/ 28 w 151"/>
                <a:gd name="T71" fmla="*/ 42 h 144"/>
                <a:gd name="T72" fmla="*/ 21 w 151"/>
                <a:gd name="T73" fmla="*/ 61 h 144"/>
                <a:gd name="T74" fmla="*/ 7 w 151"/>
                <a:gd name="T75" fmla="*/ 86 h 144"/>
                <a:gd name="T76" fmla="*/ 110 w 151"/>
                <a:gd name="T77" fmla="*/ 131 h 144"/>
                <a:gd name="T78" fmla="*/ 121 w 151"/>
                <a:gd name="T79" fmla="*/ 123 h 144"/>
                <a:gd name="T80" fmla="*/ 67 w 151"/>
                <a:gd name="T81" fmla="*/ 127 h 144"/>
                <a:gd name="T82" fmla="*/ 74 w 151"/>
                <a:gd name="T83" fmla="*/ 118 h 144"/>
                <a:gd name="T84" fmla="*/ 64 w 151"/>
                <a:gd name="T85" fmla="*/ 118 h 144"/>
                <a:gd name="T86" fmla="*/ 75 w 151"/>
                <a:gd name="T87" fmla="*/ 118 h 144"/>
                <a:gd name="T88" fmla="*/ 70 w 151"/>
                <a:gd name="T89" fmla="*/ 114 h 144"/>
                <a:gd name="T90" fmla="*/ 79 w 151"/>
                <a:gd name="T91" fmla="*/ 120 h 144"/>
                <a:gd name="T92" fmla="*/ 122 w 151"/>
                <a:gd name="T93" fmla="*/ 122 h 144"/>
                <a:gd name="T94" fmla="*/ 123 w 151"/>
                <a:gd name="T95" fmla="*/ 125 h 144"/>
                <a:gd name="T96" fmla="*/ 122 w 151"/>
                <a:gd name="T97" fmla="*/ 122 h 144"/>
                <a:gd name="T98" fmla="*/ 81 w 151"/>
                <a:gd name="T99" fmla="*/ 114 h 144"/>
                <a:gd name="T100" fmla="*/ 32 w 151"/>
                <a:gd name="T101" fmla="*/ 74 h 144"/>
                <a:gd name="T102" fmla="*/ 28 w 151"/>
                <a:gd name="T103" fmla="*/ 63 h 144"/>
                <a:gd name="T104" fmla="*/ 28 w 151"/>
                <a:gd name="T105" fmla="*/ 63 h 144"/>
                <a:gd name="T106" fmla="*/ 29 w 151"/>
                <a:gd name="T107" fmla="*/ 4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1" h="144">
                  <a:moveTo>
                    <a:pt x="47" y="144"/>
                  </a:moveTo>
                  <a:cubicBezTo>
                    <a:pt x="46" y="144"/>
                    <a:pt x="46" y="144"/>
                    <a:pt x="46" y="144"/>
                  </a:cubicBezTo>
                  <a:cubicBezTo>
                    <a:pt x="32" y="144"/>
                    <a:pt x="19" y="139"/>
                    <a:pt x="11" y="129"/>
                  </a:cubicBezTo>
                  <a:cubicBezTo>
                    <a:pt x="3" y="121"/>
                    <a:pt x="0" y="109"/>
                    <a:pt x="2" y="96"/>
                  </a:cubicBezTo>
                  <a:cubicBezTo>
                    <a:pt x="3" y="90"/>
                    <a:pt x="6" y="84"/>
                    <a:pt x="10" y="79"/>
                  </a:cubicBezTo>
                  <a:cubicBezTo>
                    <a:pt x="13" y="73"/>
                    <a:pt x="17" y="68"/>
                    <a:pt x="17" y="62"/>
                  </a:cubicBezTo>
                  <a:cubicBezTo>
                    <a:pt x="17" y="62"/>
                    <a:pt x="17" y="62"/>
                    <a:pt x="17" y="62"/>
                  </a:cubicBezTo>
                  <a:cubicBezTo>
                    <a:pt x="19" y="60"/>
                    <a:pt x="20" y="59"/>
                    <a:pt x="21" y="59"/>
                  </a:cubicBezTo>
                  <a:cubicBezTo>
                    <a:pt x="21" y="59"/>
                    <a:pt x="22" y="59"/>
                    <a:pt x="23" y="59"/>
                  </a:cubicBezTo>
                  <a:cubicBezTo>
                    <a:pt x="23" y="53"/>
                    <a:pt x="24" y="47"/>
                    <a:pt x="26" y="41"/>
                  </a:cubicBezTo>
                  <a:cubicBezTo>
                    <a:pt x="28" y="35"/>
                    <a:pt x="30" y="30"/>
                    <a:pt x="29" y="24"/>
                  </a:cubicBezTo>
                  <a:cubicBezTo>
                    <a:pt x="28" y="19"/>
                    <a:pt x="25" y="15"/>
                    <a:pt x="22" y="12"/>
                  </a:cubicBezTo>
                  <a:cubicBezTo>
                    <a:pt x="19" y="8"/>
                    <a:pt x="16" y="5"/>
                    <a:pt x="16" y="1"/>
                  </a:cubicBezTo>
                  <a:cubicBezTo>
                    <a:pt x="16" y="0"/>
                    <a:pt x="16" y="0"/>
                    <a:pt x="16" y="0"/>
                  </a:cubicBezTo>
                  <a:cubicBezTo>
                    <a:pt x="17" y="0"/>
                    <a:pt x="17" y="0"/>
                    <a:pt x="17" y="0"/>
                  </a:cubicBezTo>
                  <a:cubicBezTo>
                    <a:pt x="35" y="8"/>
                    <a:pt x="40" y="37"/>
                    <a:pt x="32" y="58"/>
                  </a:cubicBezTo>
                  <a:cubicBezTo>
                    <a:pt x="32" y="59"/>
                    <a:pt x="34" y="59"/>
                    <a:pt x="35" y="60"/>
                  </a:cubicBezTo>
                  <a:cubicBezTo>
                    <a:pt x="37" y="61"/>
                    <a:pt x="39" y="61"/>
                    <a:pt x="40" y="63"/>
                  </a:cubicBezTo>
                  <a:cubicBezTo>
                    <a:pt x="43" y="72"/>
                    <a:pt x="37" y="78"/>
                    <a:pt x="34" y="81"/>
                  </a:cubicBezTo>
                  <a:cubicBezTo>
                    <a:pt x="34" y="81"/>
                    <a:pt x="34" y="81"/>
                    <a:pt x="34" y="81"/>
                  </a:cubicBezTo>
                  <a:cubicBezTo>
                    <a:pt x="34" y="81"/>
                    <a:pt x="34" y="81"/>
                    <a:pt x="34" y="81"/>
                  </a:cubicBezTo>
                  <a:cubicBezTo>
                    <a:pt x="28" y="81"/>
                    <a:pt x="23" y="79"/>
                    <a:pt x="22" y="76"/>
                  </a:cubicBezTo>
                  <a:cubicBezTo>
                    <a:pt x="21" y="75"/>
                    <a:pt x="21" y="73"/>
                    <a:pt x="21" y="71"/>
                  </a:cubicBezTo>
                  <a:cubicBezTo>
                    <a:pt x="12" y="82"/>
                    <a:pt x="10" y="98"/>
                    <a:pt x="15" y="112"/>
                  </a:cubicBezTo>
                  <a:cubicBezTo>
                    <a:pt x="20" y="127"/>
                    <a:pt x="32" y="135"/>
                    <a:pt x="46" y="135"/>
                  </a:cubicBezTo>
                  <a:cubicBezTo>
                    <a:pt x="51" y="135"/>
                    <a:pt x="56" y="134"/>
                    <a:pt x="61" y="133"/>
                  </a:cubicBezTo>
                  <a:cubicBezTo>
                    <a:pt x="58" y="128"/>
                    <a:pt x="57" y="122"/>
                    <a:pt x="60" y="116"/>
                  </a:cubicBezTo>
                  <a:cubicBezTo>
                    <a:pt x="63" y="111"/>
                    <a:pt x="68" y="107"/>
                    <a:pt x="73" y="107"/>
                  </a:cubicBezTo>
                  <a:cubicBezTo>
                    <a:pt x="75" y="107"/>
                    <a:pt x="79" y="108"/>
                    <a:pt x="83" y="113"/>
                  </a:cubicBezTo>
                  <a:cubicBezTo>
                    <a:pt x="83" y="113"/>
                    <a:pt x="83" y="113"/>
                    <a:pt x="83" y="113"/>
                  </a:cubicBezTo>
                  <a:cubicBezTo>
                    <a:pt x="84" y="122"/>
                    <a:pt x="81" y="126"/>
                    <a:pt x="77" y="130"/>
                  </a:cubicBezTo>
                  <a:cubicBezTo>
                    <a:pt x="77" y="130"/>
                    <a:pt x="77" y="131"/>
                    <a:pt x="76" y="131"/>
                  </a:cubicBezTo>
                  <a:cubicBezTo>
                    <a:pt x="78" y="132"/>
                    <a:pt x="80" y="132"/>
                    <a:pt x="82" y="132"/>
                  </a:cubicBezTo>
                  <a:cubicBezTo>
                    <a:pt x="90" y="132"/>
                    <a:pt x="98" y="129"/>
                    <a:pt x="107" y="125"/>
                  </a:cubicBezTo>
                  <a:cubicBezTo>
                    <a:pt x="115" y="122"/>
                    <a:pt x="123" y="119"/>
                    <a:pt x="131" y="119"/>
                  </a:cubicBezTo>
                  <a:cubicBezTo>
                    <a:pt x="139" y="119"/>
                    <a:pt x="146" y="123"/>
                    <a:pt x="151" y="130"/>
                  </a:cubicBezTo>
                  <a:cubicBezTo>
                    <a:pt x="150" y="131"/>
                    <a:pt x="150" y="131"/>
                    <a:pt x="150" y="131"/>
                  </a:cubicBezTo>
                  <a:cubicBezTo>
                    <a:pt x="146" y="127"/>
                    <a:pt x="142" y="124"/>
                    <a:pt x="136" y="124"/>
                  </a:cubicBezTo>
                  <a:cubicBezTo>
                    <a:pt x="126" y="124"/>
                    <a:pt x="115" y="131"/>
                    <a:pt x="112" y="132"/>
                  </a:cubicBezTo>
                  <a:cubicBezTo>
                    <a:pt x="110" y="134"/>
                    <a:pt x="110" y="134"/>
                    <a:pt x="110" y="134"/>
                  </a:cubicBezTo>
                  <a:cubicBezTo>
                    <a:pt x="110" y="133"/>
                    <a:pt x="110" y="133"/>
                    <a:pt x="110" y="133"/>
                  </a:cubicBezTo>
                  <a:cubicBezTo>
                    <a:pt x="105" y="137"/>
                    <a:pt x="99" y="139"/>
                    <a:pt x="90" y="139"/>
                  </a:cubicBezTo>
                  <a:cubicBezTo>
                    <a:pt x="86" y="139"/>
                    <a:pt x="82" y="139"/>
                    <a:pt x="78" y="139"/>
                  </a:cubicBezTo>
                  <a:cubicBezTo>
                    <a:pt x="74" y="138"/>
                    <a:pt x="70" y="138"/>
                    <a:pt x="66" y="138"/>
                  </a:cubicBezTo>
                  <a:cubicBezTo>
                    <a:pt x="58" y="138"/>
                    <a:pt x="52" y="140"/>
                    <a:pt x="47" y="144"/>
                  </a:cubicBezTo>
                  <a:close/>
                  <a:moveTo>
                    <a:pt x="7" y="86"/>
                  </a:moveTo>
                  <a:cubicBezTo>
                    <a:pt x="5" y="89"/>
                    <a:pt x="4" y="93"/>
                    <a:pt x="3" y="96"/>
                  </a:cubicBezTo>
                  <a:cubicBezTo>
                    <a:pt x="2" y="109"/>
                    <a:pt x="5" y="120"/>
                    <a:pt x="12" y="128"/>
                  </a:cubicBezTo>
                  <a:cubicBezTo>
                    <a:pt x="20" y="137"/>
                    <a:pt x="32" y="142"/>
                    <a:pt x="46" y="142"/>
                  </a:cubicBezTo>
                  <a:cubicBezTo>
                    <a:pt x="51" y="138"/>
                    <a:pt x="57" y="136"/>
                    <a:pt x="66" y="136"/>
                  </a:cubicBezTo>
                  <a:cubicBezTo>
                    <a:pt x="70" y="136"/>
                    <a:pt x="74" y="137"/>
                    <a:pt x="78" y="137"/>
                  </a:cubicBezTo>
                  <a:cubicBezTo>
                    <a:pt x="81" y="137"/>
                    <a:pt x="83" y="138"/>
                    <a:pt x="86" y="138"/>
                  </a:cubicBezTo>
                  <a:cubicBezTo>
                    <a:pt x="84" y="137"/>
                    <a:pt x="83" y="136"/>
                    <a:pt x="81" y="135"/>
                  </a:cubicBezTo>
                  <a:cubicBezTo>
                    <a:pt x="80" y="133"/>
                    <a:pt x="80" y="133"/>
                    <a:pt x="80" y="133"/>
                  </a:cubicBezTo>
                  <a:cubicBezTo>
                    <a:pt x="82" y="134"/>
                    <a:pt x="82" y="134"/>
                    <a:pt x="82" y="134"/>
                  </a:cubicBezTo>
                  <a:cubicBezTo>
                    <a:pt x="83" y="134"/>
                    <a:pt x="84" y="134"/>
                    <a:pt x="86" y="134"/>
                  </a:cubicBezTo>
                  <a:cubicBezTo>
                    <a:pt x="92" y="134"/>
                    <a:pt x="99" y="131"/>
                    <a:pt x="105" y="128"/>
                  </a:cubicBezTo>
                  <a:cubicBezTo>
                    <a:pt x="105" y="128"/>
                    <a:pt x="105" y="128"/>
                    <a:pt x="105" y="128"/>
                  </a:cubicBezTo>
                  <a:cubicBezTo>
                    <a:pt x="97" y="131"/>
                    <a:pt x="89" y="133"/>
                    <a:pt x="82" y="133"/>
                  </a:cubicBezTo>
                  <a:cubicBezTo>
                    <a:pt x="79" y="133"/>
                    <a:pt x="77" y="133"/>
                    <a:pt x="75" y="133"/>
                  </a:cubicBezTo>
                  <a:cubicBezTo>
                    <a:pt x="74" y="132"/>
                    <a:pt x="74" y="132"/>
                    <a:pt x="74" y="132"/>
                  </a:cubicBezTo>
                  <a:cubicBezTo>
                    <a:pt x="74" y="131"/>
                    <a:pt x="74" y="131"/>
                    <a:pt x="74" y="131"/>
                  </a:cubicBezTo>
                  <a:cubicBezTo>
                    <a:pt x="75" y="131"/>
                    <a:pt x="76" y="130"/>
                    <a:pt x="76" y="129"/>
                  </a:cubicBezTo>
                  <a:cubicBezTo>
                    <a:pt x="77" y="129"/>
                    <a:pt x="77" y="128"/>
                    <a:pt x="77" y="128"/>
                  </a:cubicBezTo>
                  <a:cubicBezTo>
                    <a:pt x="76" y="129"/>
                    <a:pt x="74" y="130"/>
                    <a:pt x="72" y="130"/>
                  </a:cubicBezTo>
                  <a:cubicBezTo>
                    <a:pt x="70" y="130"/>
                    <a:pt x="70" y="130"/>
                    <a:pt x="70" y="130"/>
                  </a:cubicBezTo>
                  <a:cubicBezTo>
                    <a:pt x="70" y="130"/>
                    <a:pt x="70" y="130"/>
                    <a:pt x="70" y="130"/>
                  </a:cubicBezTo>
                  <a:cubicBezTo>
                    <a:pt x="68" y="130"/>
                    <a:pt x="67" y="129"/>
                    <a:pt x="66" y="128"/>
                  </a:cubicBezTo>
                  <a:cubicBezTo>
                    <a:pt x="65" y="128"/>
                    <a:pt x="64" y="127"/>
                    <a:pt x="63" y="127"/>
                  </a:cubicBezTo>
                  <a:cubicBezTo>
                    <a:pt x="63" y="127"/>
                    <a:pt x="63" y="127"/>
                    <a:pt x="63" y="127"/>
                  </a:cubicBezTo>
                  <a:cubicBezTo>
                    <a:pt x="63" y="117"/>
                    <a:pt x="63" y="117"/>
                    <a:pt x="63" y="117"/>
                  </a:cubicBezTo>
                  <a:cubicBezTo>
                    <a:pt x="64" y="117"/>
                    <a:pt x="64" y="117"/>
                    <a:pt x="64" y="117"/>
                  </a:cubicBezTo>
                  <a:cubicBezTo>
                    <a:pt x="64" y="117"/>
                    <a:pt x="64" y="117"/>
                    <a:pt x="64" y="117"/>
                  </a:cubicBezTo>
                  <a:cubicBezTo>
                    <a:pt x="66" y="117"/>
                    <a:pt x="68" y="115"/>
                    <a:pt x="68" y="114"/>
                  </a:cubicBezTo>
                  <a:cubicBezTo>
                    <a:pt x="68" y="114"/>
                    <a:pt x="68" y="114"/>
                    <a:pt x="66" y="114"/>
                  </a:cubicBezTo>
                  <a:cubicBezTo>
                    <a:pt x="65" y="114"/>
                    <a:pt x="65" y="114"/>
                    <a:pt x="65" y="114"/>
                  </a:cubicBezTo>
                  <a:cubicBezTo>
                    <a:pt x="66" y="113"/>
                    <a:pt x="66" y="113"/>
                    <a:pt x="66" y="113"/>
                  </a:cubicBezTo>
                  <a:cubicBezTo>
                    <a:pt x="67" y="110"/>
                    <a:pt x="69" y="109"/>
                    <a:pt x="71" y="109"/>
                  </a:cubicBezTo>
                  <a:cubicBezTo>
                    <a:pt x="67" y="110"/>
                    <a:pt x="64" y="113"/>
                    <a:pt x="62" y="117"/>
                  </a:cubicBezTo>
                  <a:cubicBezTo>
                    <a:pt x="59" y="122"/>
                    <a:pt x="59" y="128"/>
                    <a:pt x="63" y="133"/>
                  </a:cubicBezTo>
                  <a:cubicBezTo>
                    <a:pt x="63" y="134"/>
                    <a:pt x="63" y="134"/>
                    <a:pt x="63" y="134"/>
                  </a:cubicBezTo>
                  <a:cubicBezTo>
                    <a:pt x="62" y="134"/>
                    <a:pt x="62" y="134"/>
                    <a:pt x="62" y="134"/>
                  </a:cubicBezTo>
                  <a:cubicBezTo>
                    <a:pt x="59" y="135"/>
                    <a:pt x="56" y="136"/>
                    <a:pt x="54" y="136"/>
                  </a:cubicBezTo>
                  <a:cubicBezTo>
                    <a:pt x="54" y="137"/>
                    <a:pt x="54" y="137"/>
                    <a:pt x="54" y="137"/>
                  </a:cubicBezTo>
                  <a:cubicBezTo>
                    <a:pt x="49" y="139"/>
                    <a:pt x="44" y="140"/>
                    <a:pt x="39" y="140"/>
                  </a:cubicBezTo>
                  <a:cubicBezTo>
                    <a:pt x="29" y="140"/>
                    <a:pt x="19" y="135"/>
                    <a:pt x="13" y="127"/>
                  </a:cubicBezTo>
                  <a:cubicBezTo>
                    <a:pt x="5" y="116"/>
                    <a:pt x="2" y="103"/>
                    <a:pt x="6" y="89"/>
                  </a:cubicBezTo>
                  <a:lnTo>
                    <a:pt x="7" y="86"/>
                  </a:lnTo>
                  <a:close/>
                  <a:moveTo>
                    <a:pt x="7" y="93"/>
                  </a:moveTo>
                  <a:cubicBezTo>
                    <a:pt x="4" y="105"/>
                    <a:pt x="7" y="117"/>
                    <a:pt x="14" y="126"/>
                  </a:cubicBezTo>
                  <a:cubicBezTo>
                    <a:pt x="21" y="135"/>
                    <a:pt x="31" y="139"/>
                    <a:pt x="41" y="139"/>
                  </a:cubicBezTo>
                  <a:cubicBezTo>
                    <a:pt x="41" y="139"/>
                    <a:pt x="41" y="139"/>
                    <a:pt x="41" y="139"/>
                  </a:cubicBezTo>
                  <a:cubicBezTo>
                    <a:pt x="16" y="139"/>
                    <a:pt x="10" y="113"/>
                    <a:pt x="7" y="93"/>
                  </a:cubicBezTo>
                  <a:close/>
                  <a:moveTo>
                    <a:pt x="108" y="133"/>
                  </a:moveTo>
                  <a:cubicBezTo>
                    <a:pt x="106" y="133"/>
                    <a:pt x="104" y="134"/>
                    <a:pt x="102" y="135"/>
                  </a:cubicBezTo>
                  <a:cubicBezTo>
                    <a:pt x="99" y="136"/>
                    <a:pt x="95" y="137"/>
                    <a:pt x="92" y="138"/>
                  </a:cubicBezTo>
                  <a:cubicBezTo>
                    <a:pt x="99" y="138"/>
                    <a:pt x="104" y="136"/>
                    <a:pt x="108" y="133"/>
                  </a:cubicBezTo>
                  <a:close/>
                  <a:moveTo>
                    <a:pt x="7" y="86"/>
                  </a:moveTo>
                  <a:cubicBezTo>
                    <a:pt x="7" y="89"/>
                    <a:pt x="7" y="89"/>
                    <a:pt x="7" y="89"/>
                  </a:cubicBezTo>
                  <a:cubicBezTo>
                    <a:pt x="12" y="114"/>
                    <a:pt x="17" y="137"/>
                    <a:pt x="41" y="137"/>
                  </a:cubicBezTo>
                  <a:cubicBezTo>
                    <a:pt x="43" y="137"/>
                    <a:pt x="45" y="137"/>
                    <a:pt x="48" y="137"/>
                  </a:cubicBezTo>
                  <a:cubicBezTo>
                    <a:pt x="32" y="137"/>
                    <a:pt x="19" y="128"/>
                    <a:pt x="13" y="113"/>
                  </a:cubicBezTo>
                  <a:cubicBezTo>
                    <a:pt x="7" y="96"/>
                    <a:pt x="12" y="77"/>
                    <a:pt x="23" y="67"/>
                  </a:cubicBezTo>
                  <a:cubicBezTo>
                    <a:pt x="26" y="65"/>
                    <a:pt x="26" y="65"/>
                    <a:pt x="26" y="65"/>
                  </a:cubicBezTo>
                  <a:cubicBezTo>
                    <a:pt x="26" y="63"/>
                    <a:pt x="27" y="62"/>
                    <a:pt x="27" y="62"/>
                  </a:cubicBezTo>
                  <a:cubicBezTo>
                    <a:pt x="28" y="61"/>
                    <a:pt x="28" y="61"/>
                    <a:pt x="28" y="61"/>
                  </a:cubicBezTo>
                  <a:cubicBezTo>
                    <a:pt x="28" y="61"/>
                    <a:pt x="28" y="61"/>
                    <a:pt x="28" y="61"/>
                  </a:cubicBezTo>
                  <a:cubicBezTo>
                    <a:pt x="30" y="62"/>
                    <a:pt x="31" y="63"/>
                    <a:pt x="32" y="64"/>
                  </a:cubicBezTo>
                  <a:cubicBezTo>
                    <a:pt x="33" y="68"/>
                    <a:pt x="30" y="73"/>
                    <a:pt x="29" y="75"/>
                  </a:cubicBezTo>
                  <a:cubicBezTo>
                    <a:pt x="28" y="76"/>
                    <a:pt x="28" y="76"/>
                    <a:pt x="28" y="76"/>
                  </a:cubicBezTo>
                  <a:cubicBezTo>
                    <a:pt x="28" y="76"/>
                    <a:pt x="28" y="76"/>
                    <a:pt x="28" y="76"/>
                  </a:cubicBezTo>
                  <a:cubicBezTo>
                    <a:pt x="27" y="75"/>
                    <a:pt x="26" y="74"/>
                    <a:pt x="26" y="72"/>
                  </a:cubicBezTo>
                  <a:cubicBezTo>
                    <a:pt x="25" y="70"/>
                    <a:pt x="26" y="68"/>
                    <a:pt x="26" y="66"/>
                  </a:cubicBezTo>
                  <a:cubicBezTo>
                    <a:pt x="24" y="68"/>
                    <a:pt x="24" y="68"/>
                    <a:pt x="24" y="68"/>
                  </a:cubicBezTo>
                  <a:cubicBezTo>
                    <a:pt x="22" y="71"/>
                    <a:pt x="22" y="73"/>
                    <a:pt x="23" y="75"/>
                  </a:cubicBezTo>
                  <a:cubicBezTo>
                    <a:pt x="24" y="78"/>
                    <a:pt x="28" y="80"/>
                    <a:pt x="33" y="80"/>
                  </a:cubicBezTo>
                  <a:cubicBezTo>
                    <a:pt x="36" y="77"/>
                    <a:pt x="41" y="71"/>
                    <a:pt x="39" y="64"/>
                  </a:cubicBezTo>
                  <a:cubicBezTo>
                    <a:pt x="38" y="63"/>
                    <a:pt x="37" y="62"/>
                    <a:pt x="35" y="62"/>
                  </a:cubicBezTo>
                  <a:cubicBezTo>
                    <a:pt x="36" y="62"/>
                    <a:pt x="36" y="62"/>
                    <a:pt x="36" y="62"/>
                  </a:cubicBezTo>
                  <a:cubicBezTo>
                    <a:pt x="38" y="64"/>
                    <a:pt x="39" y="69"/>
                    <a:pt x="38" y="73"/>
                  </a:cubicBezTo>
                  <a:cubicBezTo>
                    <a:pt x="36" y="77"/>
                    <a:pt x="34" y="79"/>
                    <a:pt x="30" y="79"/>
                  </a:cubicBezTo>
                  <a:cubicBezTo>
                    <a:pt x="30" y="79"/>
                    <a:pt x="30" y="79"/>
                    <a:pt x="30" y="79"/>
                  </a:cubicBezTo>
                  <a:cubicBezTo>
                    <a:pt x="30" y="79"/>
                    <a:pt x="30" y="79"/>
                    <a:pt x="29" y="79"/>
                  </a:cubicBezTo>
                  <a:cubicBezTo>
                    <a:pt x="28" y="78"/>
                    <a:pt x="28" y="78"/>
                    <a:pt x="28" y="78"/>
                  </a:cubicBezTo>
                  <a:cubicBezTo>
                    <a:pt x="29" y="78"/>
                    <a:pt x="29" y="78"/>
                    <a:pt x="29" y="78"/>
                  </a:cubicBezTo>
                  <a:cubicBezTo>
                    <a:pt x="29" y="76"/>
                    <a:pt x="30" y="75"/>
                    <a:pt x="31" y="74"/>
                  </a:cubicBezTo>
                  <a:cubicBezTo>
                    <a:pt x="33" y="71"/>
                    <a:pt x="35" y="68"/>
                    <a:pt x="34" y="62"/>
                  </a:cubicBezTo>
                  <a:cubicBezTo>
                    <a:pt x="34" y="61"/>
                    <a:pt x="34" y="61"/>
                    <a:pt x="34" y="61"/>
                  </a:cubicBezTo>
                  <a:cubicBezTo>
                    <a:pt x="33" y="61"/>
                    <a:pt x="31" y="60"/>
                    <a:pt x="30" y="58"/>
                  </a:cubicBezTo>
                  <a:cubicBezTo>
                    <a:pt x="30" y="58"/>
                    <a:pt x="30" y="58"/>
                    <a:pt x="30" y="58"/>
                  </a:cubicBezTo>
                  <a:cubicBezTo>
                    <a:pt x="30" y="58"/>
                    <a:pt x="30" y="58"/>
                    <a:pt x="30" y="58"/>
                  </a:cubicBezTo>
                  <a:cubicBezTo>
                    <a:pt x="38" y="39"/>
                    <a:pt x="34" y="10"/>
                    <a:pt x="18" y="2"/>
                  </a:cubicBezTo>
                  <a:cubicBezTo>
                    <a:pt x="18" y="5"/>
                    <a:pt x="20" y="8"/>
                    <a:pt x="23" y="11"/>
                  </a:cubicBezTo>
                  <a:cubicBezTo>
                    <a:pt x="26" y="14"/>
                    <a:pt x="29" y="18"/>
                    <a:pt x="30" y="24"/>
                  </a:cubicBezTo>
                  <a:cubicBezTo>
                    <a:pt x="30" y="26"/>
                    <a:pt x="30" y="28"/>
                    <a:pt x="30" y="30"/>
                  </a:cubicBezTo>
                  <a:cubicBezTo>
                    <a:pt x="31" y="32"/>
                    <a:pt x="31" y="32"/>
                    <a:pt x="31" y="32"/>
                  </a:cubicBezTo>
                  <a:cubicBezTo>
                    <a:pt x="35" y="38"/>
                    <a:pt x="33" y="44"/>
                    <a:pt x="31" y="49"/>
                  </a:cubicBezTo>
                  <a:cubicBezTo>
                    <a:pt x="30" y="52"/>
                    <a:pt x="29" y="55"/>
                    <a:pt x="29" y="58"/>
                  </a:cubicBezTo>
                  <a:cubicBezTo>
                    <a:pt x="29" y="61"/>
                    <a:pt x="29" y="61"/>
                    <a:pt x="29" y="61"/>
                  </a:cubicBezTo>
                  <a:cubicBezTo>
                    <a:pt x="27" y="58"/>
                    <a:pt x="27" y="58"/>
                    <a:pt x="27" y="58"/>
                  </a:cubicBezTo>
                  <a:cubicBezTo>
                    <a:pt x="25" y="53"/>
                    <a:pt x="26" y="49"/>
                    <a:pt x="28" y="44"/>
                  </a:cubicBezTo>
                  <a:cubicBezTo>
                    <a:pt x="29" y="40"/>
                    <a:pt x="31" y="36"/>
                    <a:pt x="30" y="32"/>
                  </a:cubicBezTo>
                  <a:cubicBezTo>
                    <a:pt x="30" y="32"/>
                    <a:pt x="30" y="32"/>
                    <a:pt x="30" y="32"/>
                  </a:cubicBezTo>
                  <a:cubicBezTo>
                    <a:pt x="30" y="35"/>
                    <a:pt x="29" y="38"/>
                    <a:pt x="28" y="42"/>
                  </a:cubicBezTo>
                  <a:cubicBezTo>
                    <a:pt x="26" y="47"/>
                    <a:pt x="24" y="53"/>
                    <a:pt x="24" y="59"/>
                  </a:cubicBezTo>
                  <a:cubicBezTo>
                    <a:pt x="25" y="60"/>
                    <a:pt x="25" y="60"/>
                    <a:pt x="25" y="60"/>
                  </a:cubicBezTo>
                  <a:cubicBezTo>
                    <a:pt x="24" y="60"/>
                    <a:pt x="24" y="60"/>
                    <a:pt x="24" y="60"/>
                  </a:cubicBezTo>
                  <a:cubicBezTo>
                    <a:pt x="23" y="61"/>
                    <a:pt x="22" y="61"/>
                    <a:pt x="21" y="61"/>
                  </a:cubicBezTo>
                  <a:cubicBezTo>
                    <a:pt x="21" y="61"/>
                    <a:pt x="21" y="61"/>
                    <a:pt x="21" y="61"/>
                  </a:cubicBezTo>
                  <a:cubicBezTo>
                    <a:pt x="20" y="61"/>
                    <a:pt x="20" y="61"/>
                    <a:pt x="19" y="62"/>
                  </a:cubicBezTo>
                  <a:cubicBezTo>
                    <a:pt x="18" y="69"/>
                    <a:pt x="14" y="74"/>
                    <a:pt x="11" y="79"/>
                  </a:cubicBezTo>
                  <a:cubicBezTo>
                    <a:pt x="10" y="82"/>
                    <a:pt x="8" y="84"/>
                    <a:pt x="7" y="86"/>
                  </a:cubicBezTo>
                  <a:close/>
                  <a:moveTo>
                    <a:pt x="85" y="136"/>
                  </a:moveTo>
                  <a:cubicBezTo>
                    <a:pt x="86" y="136"/>
                    <a:pt x="87" y="137"/>
                    <a:pt x="89" y="137"/>
                  </a:cubicBezTo>
                  <a:cubicBezTo>
                    <a:pt x="93" y="137"/>
                    <a:pt x="97" y="135"/>
                    <a:pt x="101" y="133"/>
                  </a:cubicBezTo>
                  <a:cubicBezTo>
                    <a:pt x="105" y="132"/>
                    <a:pt x="108" y="131"/>
                    <a:pt x="110" y="131"/>
                  </a:cubicBezTo>
                  <a:cubicBezTo>
                    <a:pt x="111" y="131"/>
                    <a:pt x="111" y="131"/>
                    <a:pt x="111" y="131"/>
                  </a:cubicBezTo>
                  <a:cubicBezTo>
                    <a:pt x="113" y="129"/>
                    <a:pt x="116" y="127"/>
                    <a:pt x="118" y="126"/>
                  </a:cubicBezTo>
                  <a:cubicBezTo>
                    <a:pt x="120" y="125"/>
                    <a:pt x="122" y="125"/>
                    <a:pt x="123" y="124"/>
                  </a:cubicBezTo>
                  <a:cubicBezTo>
                    <a:pt x="122" y="124"/>
                    <a:pt x="122" y="123"/>
                    <a:pt x="121" y="123"/>
                  </a:cubicBezTo>
                  <a:cubicBezTo>
                    <a:pt x="117" y="123"/>
                    <a:pt x="111" y="126"/>
                    <a:pt x="106" y="129"/>
                  </a:cubicBezTo>
                  <a:cubicBezTo>
                    <a:pt x="99" y="132"/>
                    <a:pt x="92" y="136"/>
                    <a:pt x="85" y="136"/>
                  </a:cubicBezTo>
                  <a:close/>
                  <a:moveTo>
                    <a:pt x="64" y="126"/>
                  </a:moveTo>
                  <a:cubicBezTo>
                    <a:pt x="65" y="126"/>
                    <a:pt x="66" y="126"/>
                    <a:pt x="67" y="127"/>
                  </a:cubicBezTo>
                  <a:cubicBezTo>
                    <a:pt x="68" y="128"/>
                    <a:pt x="69" y="128"/>
                    <a:pt x="70" y="128"/>
                  </a:cubicBezTo>
                  <a:cubicBezTo>
                    <a:pt x="70" y="128"/>
                    <a:pt x="70" y="128"/>
                    <a:pt x="70" y="128"/>
                  </a:cubicBezTo>
                  <a:cubicBezTo>
                    <a:pt x="70" y="128"/>
                    <a:pt x="71" y="128"/>
                    <a:pt x="71" y="127"/>
                  </a:cubicBezTo>
                  <a:cubicBezTo>
                    <a:pt x="72" y="125"/>
                    <a:pt x="75" y="121"/>
                    <a:pt x="74" y="118"/>
                  </a:cubicBezTo>
                  <a:cubicBezTo>
                    <a:pt x="74" y="117"/>
                    <a:pt x="73" y="116"/>
                    <a:pt x="72" y="115"/>
                  </a:cubicBezTo>
                  <a:cubicBezTo>
                    <a:pt x="70" y="114"/>
                    <a:pt x="70" y="114"/>
                    <a:pt x="70" y="114"/>
                  </a:cubicBezTo>
                  <a:cubicBezTo>
                    <a:pt x="70" y="114"/>
                    <a:pt x="70" y="114"/>
                    <a:pt x="70" y="114"/>
                  </a:cubicBezTo>
                  <a:cubicBezTo>
                    <a:pt x="70" y="116"/>
                    <a:pt x="67" y="118"/>
                    <a:pt x="64" y="118"/>
                  </a:cubicBezTo>
                  <a:cubicBezTo>
                    <a:pt x="64" y="118"/>
                    <a:pt x="64" y="118"/>
                    <a:pt x="64" y="118"/>
                  </a:cubicBezTo>
                  <a:lnTo>
                    <a:pt x="64" y="126"/>
                  </a:lnTo>
                  <a:close/>
                  <a:moveTo>
                    <a:pt x="75" y="116"/>
                  </a:moveTo>
                  <a:cubicBezTo>
                    <a:pt x="75" y="117"/>
                    <a:pt x="75" y="117"/>
                    <a:pt x="75" y="118"/>
                  </a:cubicBezTo>
                  <a:cubicBezTo>
                    <a:pt x="76" y="121"/>
                    <a:pt x="74" y="125"/>
                    <a:pt x="72" y="128"/>
                  </a:cubicBezTo>
                  <a:cubicBezTo>
                    <a:pt x="75" y="126"/>
                    <a:pt x="77" y="121"/>
                    <a:pt x="77" y="118"/>
                  </a:cubicBezTo>
                  <a:cubicBezTo>
                    <a:pt x="76" y="118"/>
                    <a:pt x="76" y="117"/>
                    <a:pt x="75" y="116"/>
                  </a:cubicBezTo>
                  <a:close/>
                  <a:moveTo>
                    <a:pt x="70" y="114"/>
                  </a:moveTo>
                  <a:cubicBezTo>
                    <a:pt x="72" y="114"/>
                    <a:pt x="72" y="114"/>
                    <a:pt x="72" y="114"/>
                  </a:cubicBezTo>
                  <a:cubicBezTo>
                    <a:pt x="76" y="115"/>
                    <a:pt x="78" y="117"/>
                    <a:pt x="78" y="118"/>
                  </a:cubicBezTo>
                  <a:cubicBezTo>
                    <a:pt x="79" y="121"/>
                    <a:pt x="77" y="125"/>
                    <a:pt x="74" y="128"/>
                  </a:cubicBezTo>
                  <a:cubicBezTo>
                    <a:pt x="79" y="126"/>
                    <a:pt x="79" y="122"/>
                    <a:pt x="79" y="120"/>
                  </a:cubicBezTo>
                  <a:cubicBezTo>
                    <a:pt x="79" y="116"/>
                    <a:pt x="76" y="110"/>
                    <a:pt x="72" y="110"/>
                  </a:cubicBezTo>
                  <a:cubicBezTo>
                    <a:pt x="71" y="110"/>
                    <a:pt x="69" y="111"/>
                    <a:pt x="68" y="113"/>
                  </a:cubicBezTo>
                  <a:cubicBezTo>
                    <a:pt x="69" y="113"/>
                    <a:pt x="69" y="113"/>
                    <a:pt x="70" y="114"/>
                  </a:cubicBezTo>
                  <a:close/>
                  <a:moveTo>
                    <a:pt x="122" y="122"/>
                  </a:moveTo>
                  <a:cubicBezTo>
                    <a:pt x="123" y="122"/>
                    <a:pt x="124" y="122"/>
                    <a:pt x="125" y="123"/>
                  </a:cubicBezTo>
                  <a:cubicBezTo>
                    <a:pt x="126" y="123"/>
                    <a:pt x="126" y="123"/>
                    <a:pt x="126" y="123"/>
                  </a:cubicBezTo>
                  <a:cubicBezTo>
                    <a:pt x="125" y="124"/>
                    <a:pt x="125" y="124"/>
                    <a:pt x="125" y="124"/>
                  </a:cubicBezTo>
                  <a:cubicBezTo>
                    <a:pt x="125" y="124"/>
                    <a:pt x="124" y="125"/>
                    <a:pt x="123" y="125"/>
                  </a:cubicBezTo>
                  <a:cubicBezTo>
                    <a:pt x="127" y="124"/>
                    <a:pt x="131" y="123"/>
                    <a:pt x="136" y="123"/>
                  </a:cubicBezTo>
                  <a:cubicBezTo>
                    <a:pt x="139" y="123"/>
                    <a:pt x="141" y="123"/>
                    <a:pt x="143" y="124"/>
                  </a:cubicBezTo>
                  <a:cubicBezTo>
                    <a:pt x="140" y="122"/>
                    <a:pt x="136" y="121"/>
                    <a:pt x="131" y="121"/>
                  </a:cubicBezTo>
                  <a:cubicBezTo>
                    <a:pt x="128" y="121"/>
                    <a:pt x="125" y="121"/>
                    <a:pt x="122" y="122"/>
                  </a:cubicBezTo>
                  <a:close/>
                  <a:moveTo>
                    <a:pt x="72" y="109"/>
                  </a:moveTo>
                  <a:cubicBezTo>
                    <a:pt x="77" y="109"/>
                    <a:pt x="81" y="115"/>
                    <a:pt x="81" y="120"/>
                  </a:cubicBezTo>
                  <a:cubicBezTo>
                    <a:pt x="81" y="121"/>
                    <a:pt x="81" y="122"/>
                    <a:pt x="81" y="123"/>
                  </a:cubicBezTo>
                  <a:cubicBezTo>
                    <a:pt x="82" y="121"/>
                    <a:pt x="82" y="118"/>
                    <a:pt x="81" y="114"/>
                  </a:cubicBezTo>
                  <a:cubicBezTo>
                    <a:pt x="79" y="110"/>
                    <a:pt x="75" y="108"/>
                    <a:pt x="71" y="109"/>
                  </a:cubicBezTo>
                  <a:cubicBezTo>
                    <a:pt x="72" y="109"/>
                    <a:pt x="72" y="109"/>
                    <a:pt x="72" y="109"/>
                  </a:cubicBezTo>
                  <a:close/>
                  <a:moveTo>
                    <a:pt x="36" y="65"/>
                  </a:moveTo>
                  <a:cubicBezTo>
                    <a:pt x="36" y="69"/>
                    <a:pt x="34" y="72"/>
                    <a:pt x="32" y="74"/>
                  </a:cubicBezTo>
                  <a:cubicBezTo>
                    <a:pt x="32" y="75"/>
                    <a:pt x="31" y="76"/>
                    <a:pt x="31" y="77"/>
                  </a:cubicBezTo>
                  <a:cubicBezTo>
                    <a:pt x="34" y="77"/>
                    <a:pt x="36" y="74"/>
                    <a:pt x="36" y="73"/>
                  </a:cubicBezTo>
                  <a:cubicBezTo>
                    <a:pt x="37" y="70"/>
                    <a:pt x="37" y="67"/>
                    <a:pt x="36" y="65"/>
                  </a:cubicBezTo>
                  <a:close/>
                  <a:moveTo>
                    <a:pt x="28" y="63"/>
                  </a:moveTo>
                  <a:cubicBezTo>
                    <a:pt x="27" y="65"/>
                    <a:pt x="27" y="69"/>
                    <a:pt x="27" y="72"/>
                  </a:cubicBezTo>
                  <a:cubicBezTo>
                    <a:pt x="27" y="73"/>
                    <a:pt x="28" y="73"/>
                    <a:pt x="28" y="74"/>
                  </a:cubicBezTo>
                  <a:cubicBezTo>
                    <a:pt x="30" y="71"/>
                    <a:pt x="32" y="67"/>
                    <a:pt x="31" y="65"/>
                  </a:cubicBezTo>
                  <a:cubicBezTo>
                    <a:pt x="30" y="64"/>
                    <a:pt x="30" y="63"/>
                    <a:pt x="28" y="63"/>
                  </a:cubicBezTo>
                  <a:close/>
                  <a:moveTo>
                    <a:pt x="32" y="36"/>
                  </a:moveTo>
                  <a:cubicBezTo>
                    <a:pt x="31" y="39"/>
                    <a:pt x="30" y="42"/>
                    <a:pt x="29" y="44"/>
                  </a:cubicBezTo>
                  <a:cubicBezTo>
                    <a:pt x="28" y="48"/>
                    <a:pt x="27" y="51"/>
                    <a:pt x="28" y="55"/>
                  </a:cubicBezTo>
                  <a:cubicBezTo>
                    <a:pt x="28" y="53"/>
                    <a:pt x="29" y="51"/>
                    <a:pt x="29" y="49"/>
                  </a:cubicBezTo>
                  <a:cubicBezTo>
                    <a:pt x="31" y="45"/>
                    <a:pt x="32" y="41"/>
                    <a:pt x="32" y="36"/>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2" name="Freeform 47"/>
            <p:cNvSpPr>
              <a:spLocks noEditPoints="1"/>
            </p:cNvSpPr>
            <p:nvPr/>
          </p:nvSpPr>
          <p:spPr bwMode="auto">
            <a:xfrm>
              <a:off x="895350" y="3316288"/>
              <a:ext cx="363538" cy="328613"/>
            </a:xfrm>
            <a:custGeom>
              <a:avLst/>
              <a:gdLst>
                <a:gd name="T0" fmla="*/ 50 w 161"/>
                <a:gd name="T1" fmla="*/ 8 h 146"/>
                <a:gd name="T2" fmla="*/ 60 w 161"/>
                <a:gd name="T3" fmla="*/ 25 h 146"/>
                <a:gd name="T4" fmla="*/ 54 w 161"/>
                <a:gd name="T5" fmla="*/ 17 h 146"/>
                <a:gd name="T6" fmla="*/ 63 w 161"/>
                <a:gd name="T7" fmla="*/ 34 h 146"/>
                <a:gd name="T8" fmla="*/ 49 w 161"/>
                <a:gd name="T9" fmla="*/ 37 h 146"/>
                <a:gd name="T10" fmla="*/ 41 w 161"/>
                <a:gd name="T11" fmla="*/ 13 h 146"/>
                <a:gd name="T12" fmla="*/ 16 w 161"/>
                <a:gd name="T13" fmla="*/ 62 h 146"/>
                <a:gd name="T14" fmla="*/ 34 w 161"/>
                <a:gd name="T15" fmla="*/ 92 h 146"/>
                <a:gd name="T16" fmla="*/ 27 w 161"/>
                <a:gd name="T17" fmla="*/ 146 h 146"/>
                <a:gd name="T18" fmla="*/ 33 w 161"/>
                <a:gd name="T19" fmla="*/ 104 h 146"/>
                <a:gd name="T20" fmla="*/ 26 w 161"/>
                <a:gd name="T21" fmla="*/ 102 h 146"/>
                <a:gd name="T22" fmla="*/ 30 w 161"/>
                <a:gd name="T23" fmla="*/ 101 h 146"/>
                <a:gd name="T24" fmla="*/ 4 w 161"/>
                <a:gd name="T25" fmla="*/ 60 h 146"/>
                <a:gd name="T26" fmla="*/ 41 w 161"/>
                <a:gd name="T27" fmla="*/ 10 h 146"/>
                <a:gd name="T28" fmla="*/ 51 w 161"/>
                <a:gd name="T29" fmla="*/ 4 h 146"/>
                <a:gd name="T30" fmla="*/ 145 w 161"/>
                <a:gd name="T31" fmla="*/ 13 h 146"/>
                <a:gd name="T32" fmla="*/ 142 w 161"/>
                <a:gd name="T33" fmla="*/ 0 h 146"/>
                <a:gd name="T34" fmla="*/ 141 w 161"/>
                <a:gd name="T35" fmla="*/ 33 h 146"/>
                <a:gd name="T36" fmla="*/ 50 w 161"/>
                <a:gd name="T37" fmla="*/ 8 h 146"/>
                <a:gd name="T38" fmla="*/ 137 w 161"/>
                <a:gd name="T39" fmla="*/ 31 h 146"/>
                <a:gd name="T40" fmla="*/ 148 w 161"/>
                <a:gd name="T41" fmla="*/ 16 h 146"/>
                <a:gd name="T42" fmla="*/ 70 w 161"/>
                <a:gd name="T43" fmla="*/ 8 h 146"/>
                <a:gd name="T44" fmla="*/ 137 w 161"/>
                <a:gd name="T45" fmla="*/ 31 h 146"/>
                <a:gd name="T46" fmla="*/ 26 w 161"/>
                <a:gd name="T47" fmla="*/ 84 h 146"/>
                <a:gd name="T48" fmla="*/ 22 w 161"/>
                <a:gd name="T49" fmla="*/ 16 h 146"/>
                <a:gd name="T50" fmla="*/ 26 w 161"/>
                <a:gd name="T51" fmla="*/ 84 h 146"/>
                <a:gd name="T52" fmla="*/ 57 w 161"/>
                <a:gd name="T53" fmla="*/ 28 h 146"/>
                <a:gd name="T54" fmla="*/ 46 w 161"/>
                <a:gd name="T55" fmla="*/ 16 h 146"/>
                <a:gd name="T56" fmla="*/ 57 w 161"/>
                <a:gd name="T57" fmla="*/ 28 h 146"/>
                <a:gd name="T58" fmla="*/ 57 w 161"/>
                <a:gd name="T59" fmla="*/ 31 h 146"/>
                <a:gd name="T60" fmla="*/ 46 w 161"/>
                <a:gd name="T61" fmla="*/ 28 h 146"/>
                <a:gd name="T62" fmla="*/ 57 w 161"/>
                <a:gd name="T63" fmla="*/ 31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1" h="146">
                  <a:moveTo>
                    <a:pt x="50" y="8"/>
                  </a:moveTo>
                  <a:cubicBezTo>
                    <a:pt x="55" y="14"/>
                    <a:pt x="53" y="20"/>
                    <a:pt x="60" y="25"/>
                  </a:cubicBezTo>
                  <a:cubicBezTo>
                    <a:pt x="62" y="23"/>
                    <a:pt x="58" y="18"/>
                    <a:pt x="54" y="17"/>
                  </a:cubicBezTo>
                  <a:cubicBezTo>
                    <a:pt x="64" y="13"/>
                    <a:pt x="65" y="25"/>
                    <a:pt x="63" y="34"/>
                  </a:cubicBezTo>
                  <a:cubicBezTo>
                    <a:pt x="59" y="36"/>
                    <a:pt x="55" y="37"/>
                    <a:pt x="49" y="37"/>
                  </a:cubicBezTo>
                  <a:cubicBezTo>
                    <a:pt x="43" y="31"/>
                    <a:pt x="43" y="19"/>
                    <a:pt x="41" y="13"/>
                  </a:cubicBezTo>
                  <a:cubicBezTo>
                    <a:pt x="14" y="14"/>
                    <a:pt x="9" y="41"/>
                    <a:pt x="16" y="62"/>
                  </a:cubicBezTo>
                  <a:cubicBezTo>
                    <a:pt x="19" y="72"/>
                    <a:pt x="30" y="81"/>
                    <a:pt x="34" y="92"/>
                  </a:cubicBezTo>
                  <a:cubicBezTo>
                    <a:pt x="41" y="111"/>
                    <a:pt x="38" y="129"/>
                    <a:pt x="27" y="146"/>
                  </a:cubicBezTo>
                  <a:cubicBezTo>
                    <a:pt x="28" y="137"/>
                    <a:pt x="39" y="121"/>
                    <a:pt x="33" y="104"/>
                  </a:cubicBezTo>
                  <a:cubicBezTo>
                    <a:pt x="31" y="102"/>
                    <a:pt x="29" y="102"/>
                    <a:pt x="26" y="102"/>
                  </a:cubicBezTo>
                  <a:cubicBezTo>
                    <a:pt x="26" y="100"/>
                    <a:pt x="28" y="101"/>
                    <a:pt x="30" y="101"/>
                  </a:cubicBezTo>
                  <a:cubicBezTo>
                    <a:pt x="28" y="89"/>
                    <a:pt x="7" y="79"/>
                    <a:pt x="4" y="60"/>
                  </a:cubicBezTo>
                  <a:cubicBezTo>
                    <a:pt x="1" y="34"/>
                    <a:pt x="12" y="6"/>
                    <a:pt x="41" y="10"/>
                  </a:cubicBezTo>
                  <a:cubicBezTo>
                    <a:pt x="45" y="9"/>
                    <a:pt x="47" y="5"/>
                    <a:pt x="51" y="4"/>
                  </a:cubicBezTo>
                  <a:cubicBezTo>
                    <a:pt x="86" y="1"/>
                    <a:pt x="128" y="46"/>
                    <a:pt x="145" y="13"/>
                  </a:cubicBezTo>
                  <a:cubicBezTo>
                    <a:pt x="146" y="6"/>
                    <a:pt x="144" y="3"/>
                    <a:pt x="142" y="0"/>
                  </a:cubicBezTo>
                  <a:cubicBezTo>
                    <a:pt x="161" y="2"/>
                    <a:pt x="149" y="29"/>
                    <a:pt x="141" y="33"/>
                  </a:cubicBezTo>
                  <a:cubicBezTo>
                    <a:pt x="111" y="47"/>
                    <a:pt x="71" y="4"/>
                    <a:pt x="50" y="8"/>
                  </a:cubicBezTo>
                  <a:close/>
                  <a:moveTo>
                    <a:pt x="137" y="31"/>
                  </a:moveTo>
                  <a:cubicBezTo>
                    <a:pt x="142" y="29"/>
                    <a:pt x="151" y="17"/>
                    <a:pt x="148" y="16"/>
                  </a:cubicBezTo>
                  <a:cubicBezTo>
                    <a:pt x="130" y="43"/>
                    <a:pt x="93" y="14"/>
                    <a:pt x="70" y="8"/>
                  </a:cubicBezTo>
                  <a:cubicBezTo>
                    <a:pt x="87" y="21"/>
                    <a:pt x="105" y="33"/>
                    <a:pt x="137" y="31"/>
                  </a:cubicBezTo>
                  <a:close/>
                  <a:moveTo>
                    <a:pt x="26" y="84"/>
                  </a:moveTo>
                  <a:cubicBezTo>
                    <a:pt x="10" y="71"/>
                    <a:pt x="7" y="27"/>
                    <a:pt x="22" y="16"/>
                  </a:cubicBezTo>
                  <a:cubicBezTo>
                    <a:pt x="0" y="29"/>
                    <a:pt x="5" y="78"/>
                    <a:pt x="26" y="84"/>
                  </a:cubicBezTo>
                  <a:close/>
                  <a:moveTo>
                    <a:pt x="57" y="28"/>
                  </a:moveTo>
                  <a:cubicBezTo>
                    <a:pt x="55" y="22"/>
                    <a:pt x="53" y="16"/>
                    <a:pt x="46" y="16"/>
                  </a:cubicBezTo>
                  <a:cubicBezTo>
                    <a:pt x="46" y="23"/>
                    <a:pt x="50" y="27"/>
                    <a:pt x="57" y="28"/>
                  </a:cubicBezTo>
                  <a:close/>
                  <a:moveTo>
                    <a:pt x="57" y="31"/>
                  </a:moveTo>
                  <a:cubicBezTo>
                    <a:pt x="51" y="33"/>
                    <a:pt x="49" y="24"/>
                    <a:pt x="46" y="28"/>
                  </a:cubicBezTo>
                  <a:cubicBezTo>
                    <a:pt x="47" y="31"/>
                    <a:pt x="56" y="40"/>
                    <a:pt x="57" y="3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3" name="Freeform 48"/>
            <p:cNvSpPr>
              <a:spLocks noEditPoints="1"/>
            </p:cNvSpPr>
            <p:nvPr/>
          </p:nvSpPr>
          <p:spPr bwMode="auto">
            <a:xfrm>
              <a:off x="903288" y="3313113"/>
              <a:ext cx="336550" cy="338138"/>
            </a:xfrm>
            <a:custGeom>
              <a:avLst/>
              <a:gdLst>
                <a:gd name="T0" fmla="*/ 81 w 150"/>
                <a:gd name="T1" fmla="*/ 22 h 150"/>
                <a:gd name="T2" fmla="*/ 52 w 150"/>
                <a:gd name="T3" fmla="*/ 17 h 150"/>
                <a:gd name="T4" fmla="*/ 60 w 150"/>
                <a:gd name="T5" fmla="*/ 35 h 150"/>
                <a:gd name="T6" fmla="*/ 45 w 150"/>
                <a:gd name="T7" fmla="*/ 39 h 150"/>
                <a:gd name="T8" fmla="*/ 39 w 150"/>
                <a:gd name="T9" fmla="*/ 20 h 150"/>
                <a:gd name="T10" fmla="*/ 14 w 150"/>
                <a:gd name="T11" fmla="*/ 63 h 150"/>
                <a:gd name="T12" fmla="*/ 25 w 150"/>
                <a:gd name="T13" fmla="*/ 148 h 150"/>
                <a:gd name="T14" fmla="*/ 26 w 150"/>
                <a:gd name="T15" fmla="*/ 137 h 150"/>
                <a:gd name="T16" fmla="*/ 23 w 150"/>
                <a:gd name="T17" fmla="*/ 104 h 150"/>
                <a:gd name="T18" fmla="*/ 26 w 150"/>
                <a:gd name="T19" fmla="*/ 101 h 150"/>
                <a:gd name="T20" fmla="*/ 1 w 150"/>
                <a:gd name="T21" fmla="*/ 61 h 150"/>
                <a:gd name="T22" fmla="*/ 38 w 150"/>
                <a:gd name="T23" fmla="*/ 10 h 150"/>
                <a:gd name="T24" fmla="*/ 91 w 150"/>
                <a:gd name="T25" fmla="*/ 16 h 150"/>
                <a:gd name="T26" fmla="*/ 139 w 150"/>
                <a:gd name="T27" fmla="*/ 2 h 150"/>
                <a:gd name="T28" fmla="*/ 150 w 150"/>
                <a:gd name="T29" fmla="*/ 12 h 150"/>
                <a:gd name="T30" fmla="*/ 82 w 150"/>
                <a:gd name="T31" fmla="*/ 20 h 150"/>
                <a:gd name="T32" fmla="*/ 141 w 150"/>
                <a:gd name="T33" fmla="*/ 2 h 150"/>
                <a:gd name="T34" fmla="*/ 143 w 150"/>
                <a:gd name="T35" fmla="*/ 14 h 150"/>
                <a:gd name="T36" fmla="*/ 44 w 150"/>
                <a:gd name="T37" fmla="*/ 9 h 150"/>
                <a:gd name="T38" fmla="*/ 38 w 150"/>
                <a:gd name="T39" fmla="*/ 12 h 150"/>
                <a:gd name="T40" fmla="*/ 2 w 150"/>
                <a:gd name="T41" fmla="*/ 60 h 150"/>
                <a:gd name="T42" fmla="*/ 28 w 150"/>
                <a:gd name="T43" fmla="*/ 102 h 150"/>
                <a:gd name="T44" fmla="*/ 30 w 150"/>
                <a:gd name="T45" fmla="*/ 104 h 150"/>
                <a:gd name="T46" fmla="*/ 32 w 150"/>
                <a:gd name="T47" fmla="*/ 116 h 150"/>
                <a:gd name="T48" fmla="*/ 31 w 150"/>
                <a:gd name="T49" fmla="*/ 93 h 150"/>
                <a:gd name="T50" fmla="*/ 11 w 150"/>
                <a:gd name="T51" fmla="*/ 61 h 150"/>
                <a:gd name="T52" fmla="*/ 23 w 150"/>
                <a:gd name="T53" fmla="*/ 85 h 150"/>
                <a:gd name="T54" fmla="*/ 19 w 150"/>
                <a:gd name="T55" fmla="*/ 17 h 150"/>
                <a:gd name="T56" fmla="*/ 39 w 150"/>
                <a:gd name="T57" fmla="*/ 13 h 150"/>
                <a:gd name="T58" fmla="*/ 42 w 150"/>
                <a:gd name="T59" fmla="*/ 29 h 150"/>
                <a:gd name="T60" fmla="*/ 48 w 150"/>
                <a:gd name="T61" fmla="*/ 29 h 150"/>
                <a:gd name="T62" fmla="*/ 55 w 150"/>
                <a:gd name="T63" fmla="*/ 32 h 150"/>
                <a:gd name="T64" fmla="*/ 42 w 150"/>
                <a:gd name="T65" fmla="*/ 30 h 150"/>
                <a:gd name="T66" fmla="*/ 60 w 150"/>
                <a:gd name="T67" fmla="*/ 27 h 150"/>
                <a:gd name="T68" fmla="*/ 58 w 150"/>
                <a:gd name="T69" fmla="*/ 25 h 150"/>
                <a:gd name="T70" fmla="*/ 56 w 150"/>
                <a:gd name="T71" fmla="*/ 27 h 150"/>
                <a:gd name="T72" fmla="*/ 50 w 150"/>
                <a:gd name="T73" fmla="*/ 18 h 150"/>
                <a:gd name="T74" fmla="*/ 45 w 150"/>
                <a:gd name="T75" fmla="*/ 9 h 150"/>
                <a:gd name="T76" fmla="*/ 57 w 150"/>
                <a:gd name="T77" fmla="*/ 25 h 150"/>
                <a:gd name="T78" fmla="*/ 53 w 150"/>
                <a:gd name="T79" fmla="*/ 33 h 150"/>
                <a:gd name="T80" fmla="*/ 44 w 150"/>
                <a:gd name="T81" fmla="*/ 29 h 150"/>
                <a:gd name="T82" fmla="*/ 8 w 150"/>
                <a:gd name="T83" fmla="*/ 46 h 150"/>
                <a:gd name="T84" fmla="*/ 146 w 150"/>
                <a:gd name="T85" fmla="*/ 18 h 150"/>
                <a:gd name="T86" fmla="*/ 134 w 150"/>
                <a:gd name="T87" fmla="*/ 33 h 150"/>
                <a:gd name="T88" fmla="*/ 67 w 150"/>
                <a:gd name="T89" fmla="*/ 9 h 150"/>
                <a:gd name="T90" fmla="*/ 145 w 150"/>
                <a:gd name="T91" fmla="*/ 16 h 150"/>
                <a:gd name="T92" fmla="*/ 133 w 150"/>
                <a:gd name="T93" fmla="*/ 31 h 150"/>
                <a:gd name="T94" fmla="*/ 71 w 150"/>
                <a:gd name="T95" fmla="*/ 11 h 150"/>
                <a:gd name="T96" fmla="*/ 54 w 150"/>
                <a:gd name="T97" fmla="*/ 30 h 150"/>
                <a:gd name="T98" fmla="*/ 43 w 150"/>
                <a:gd name="T99" fmla="*/ 16 h 150"/>
                <a:gd name="T100" fmla="*/ 43 w 150"/>
                <a:gd name="T101" fmla="*/ 17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0" h="150">
                  <a:moveTo>
                    <a:pt x="150" y="12"/>
                  </a:moveTo>
                  <a:cubicBezTo>
                    <a:pt x="150" y="20"/>
                    <a:pt x="143" y="32"/>
                    <a:pt x="138" y="34"/>
                  </a:cubicBezTo>
                  <a:cubicBezTo>
                    <a:pt x="120" y="43"/>
                    <a:pt x="99" y="32"/>
                    <a:pt x="81" y="22"/>
                  </a:cubicBezTo>
                  <a:cubicBezTo>
                    <a:pt x="69" y="15"/>
                    <a:pt x="57" y="9"/>
                    <a:pt x="48" y="10"/>
                  </a:cubicBezTo>
                  <a:cubicBezTo>
                    <a:pt x="50" y="12"/>
                    <a:pt x="51" y="15"/>
                    <a:pt x="52" y="17"/>
                  </a:cubicBezTo>
                  <a:cubicBezTo>
                    <a:pt x="52" y="17"/>
                    <a:pt x="52" y="17"/>
                    <a:pt x="52" y="17"/>
                  </a:cubicBezTo>
                  <a:cubicBezTo>
                    <a:pt x="54" y="16"/>
                    <a:pt x="56" y="16"/>
                    <a:pt x="58" y="17"/>
                  </a:cubicBezTo>
                  <a:cubicBezTo>
                    <a:pt x="61" y="19"/>
                    <a:pt x="61" y="24"/>
                    <a:pt x="61" y="27"/>
                  </a:cubicBezTo>
                  <a:cubicBezTo>
                    <a:pt x="61" y="30"/>
                    <a:pt x="61" y="33"/>
                    <a:pt x="60" y="35"/>
                  </a:cubicBezTo>
                  <a:cubicBezTo>
                    <a:pt x="60" y="35"/>
                    <a:pt x="60" y="35"/>
                    <a:pt x="60" y="35"/>
                  </a:cubicBezTo>
                  <a:cubicBezTo>
                    <a:pt x="60" y="36"/>
                    <a:pt x="60" y="36"/>
                    <a:pt x="60" y="36"/>
                  </a:cubicBezTo>
                  <a:cubicBezTo>
                    <a:pt x="57" y="38"/>
                    <a:pt x="52" y="39"/>
                    <a:pt x="45" y="39"/>
                  </a:cubicBezTo>
                  <a:cubicBezTo>
                    <a:pt x="45" y="39"/>
                    <a:pt x="45" y="39"/>
                    <a:pt x="45" y="39"/>
                  </a:cubicBezTo>
                  <a:cubicBezTo>
                    <a:pt x="45" y="38"/>
                    <a:pt x="45" y="38"/>
                    <a:pt x="45" y="38"/>
                  </a:cubicBezTo>
                  <a:cubicBezTo>
                    <a:pt x="41" y="34"/>
                    <a:pt x="40" y="26"/>
                    <a:pt x="39" y="20"/>
                  </a:cubicBezTo>
                  <a:cubicBezTo>
                    <a:pt x="39" y="18"/>
                    <a:pt x="38" y="16"/>
                    <a:pt x="38" y="14"/>
                  </a:cubicBezTo>
                  <a:cubicBezTo>
                    <a:pt x="21" y="15"/>
                    <a:pt x="11" y="27"/>
                    <a:pt x="11" y="47"/>
                  </a:cubicBezTo>
                  <a:cubicBezTo>
                    <a:pt x="11" y="52"/>
                    <a:pt x="12" y="58"/>
                    <a:pt x="14" y="63"/>
                  </a:cubicBezTo>
                  <a:cubicBezTo>
                    <a:pt x="15" y="68"/>
                    <a:pt x="18" y="72"/>
                    <a:pt x="22" y="77"/>
                  </a:cubicBezTo>
                  <a:cubicBezTo>
                    <a:pt x="26" y="82"/>
                    <a:pt x="30" y="87"/>
                    <a:pt x="32" y="93"/>
                  </a:cubicBezTo>
                  <a:cubicBezTo>
                    <a:pt x="39" y="111"/>
                    <a:pt x="36" y="130"/>
                    <a:pt x="25" y="148"/>
                  </a:cubicBezTo>
                  <a:cubicBezTo>
                    <a:pt x="23" y="150"/>
                    <a:pt x="23" y="150"/>
                    <a:pt x="23" y="150"/>
                  </a:cubicBezTo>
                  <a:cubicBezTo>
                    <a:pt x="23" y="147"/>
                    <a:pt x="23" y="147"/>
                    <a:pt x="23" y="147"/>
                  </a:cubicBezTo>
                  <a:cubicBezTo>
                    <a:pt x="24" y="144"/>
                    <a:pt x="25" y="141"/>
                    <a:pt x="26" y="137"/>
                  </a:cubicBezTo>
                  <a:cubicBezTo>
                    <a:pt x="28" y="131"/>
                    <a:pt x="31" y="123"/>
                    <a:pt x="31" y="116"/>
                  </a:cubicBezTo>
                  <a:cubicBezTo>
                    <a:pt x="31" y="112"/>
                    <a:pt x="30" y="108"/>
                    <a:pt x="29" y="105"/>
                  </a:cubicBezTo>
                  <a:cubicBezTo>
                    <a:pt x="28" y="104"/>
                    <a:pt x="26" y="104"/>
                    <a:pt x="23" y="104"/>
                  </a:cubicBezTo>
                  <a:cubicBezTo>
                    <a:pt x="22" y="104"/>
                    <a:pt x="22" y="104"/>
                    <a:pt x="22" y="104"/>
                  </a:cubicBezTo>
                  <a:cubicBezTo>
                    <a:pt x="22" y="103"/>
                    <a:pt x="22" y="103"/>
                    <a:pt x="22" y="103"/>
                  </a:cubicBezTo>
                  <a:cubicBezTo>
                    <a:pt x="22" y="101"/>
                    <a:pt x="24" y="101"/>
                    <a:pt x="26" y="101"/>
                  </a:cubicBezTo>
                  <a:cubicBezTo>
                    <a:pt x="26" y="101"/>
                    <a:pt x="26" y="101"/>
                    <a:pt x="26" y="101"/>
                  </a:cubicBezTo>
                  <a:cubicBezTo>
                    <a:pt x="25" y="97"/>
                    <a:pt x="21" y="93"/>
                    <a:pt x="17" y="88"/>
                  </a:cubicBezTo>
                  <a:cubicBezTo>
                    <a:pt x="10" y="81"/>
                    <a:pt x="2" y="72"/>
                    <a:pt x="1" y="61"/>
                  </a:cubicBezTo>
                  <a:cubicBezTo>
                    <a:pt x="0" y="58"/>
                    <a:pt x="0" y="55"/>
                    <a:pt x="0" y="52"/>
                  </a:cubicBezTo>
                  <a:cubicBezTo>
                    <a:pt x="0" y="37"/>
                    <a:pt x="5" y="24"/>
                    <a:pt x="13" y="17"/>
                  </a:cubicBezTo>
                  <a:cubicBezTo>
                    <a:pt x="20" y="11"/>
                    <a:pt x="28" y="9"/>
                    <a:pt x="38" y="10"/>
                  </a:cubicBezTo>
                  <a:cubicBezTo>
                    <a:pt x="40" y="10"/>
                    <a:pt x="41" y="9"/>
                    <a:pt x="43" y="7"/>
                  </a:cubicBezTo>
                  <a:cubicBezTo>
                    <a:pt x="44" y="6"/>
                    <a:pt x="46" y="5"/>
                    <a:pt x="48" y="4"/>
                  </a:cubicBezTo>
                  <a:cubicBezTo>
                    <a:pt x="62" y="3"/>
                    <a:pt x="77" y="9"/>
                    <a:pt x="91" y="16"/>
                  </a:cubicBezTo>
                  <a:cubicBezTo>
                    <a:pt x="113" y="25"/>
                    <a:pt x="131" y="33"/>
                    <a:pt x="141" y="13"/>
                  </a:cubicBezTo>
                  <a:cubicBezTo>
                    <a:pt x="142" y="12"/>
                    <a:pt x="142" y="11"/>
                    <a:pt x="142" y="10"/>
                  </a:cubicBezTo>
                  <a:cubicBezTo>
                    <a:pt x="142" y="7"/>
                    <a:pt x="140" y="4"/>
                    <a:pt x="139" y="2"/>
                  </a:cubicBezTo>
                  <a:cubicBezTo>
                    <a:pt x="138" y="0"/>
                    <a:pt x="138" y="0"/>
                    <a:pt x="138" y="0"/>
                  </a:cubicBezTo>
                  <a:cubicBezTo>
                    <a:pt x="139" y="0"/>
                    <a:pt x="139" y="0"/>
                    <a:pt x="139" y="0"/>
                  </a:cubicBezTo>
                  <a:cubicBezTo>
                    <a:pt x="146" y="1"/>
                    <a:pt x="150" y="5"/>
                    <a:pt x="150" y="12"/>
                  </a:cubicBezTo>
                  <a:close/>
                  <a:moveTo>
                    <a:pt x="45" y="9"/>
                  </a:moveTo>
                  <a:cubicBezTo>
                    <a:pt x="47" y="9"/>
                    <a:pt x="47" y="9"/>
                    <a:pt x="47" y="9"/>
                  </a:cubicBezTo>
                  <a:cubicBezTo>
                    <a:pt x="56" y="7"/>
                    <a:pt x="68" y="13"/>
                    <a:pt x="82" y="20"/>
                  </a:cubicBezTo>
                  <a:cubicBezTo>
                    <a:pt x="100" y="30"/>
                    <a:pt x="120" y="41"/>
                    <a:pt x="138" y="33"/>
                  </a:cubicBezTo>
                  <a:cubicBezTo>
                    <a:pt x="142" y="31"/>
                    <a:pt x="148" y="20"/>
                    <a:pt x="148" y="12"/>
                  </a:cubicBezTo>
                  <a:cubicBezTo>
                    <a:pt x="148" y="8"/>
                    <a:pt x="147" y="3"/>
                    <a:pt x="141" y="2"/>
                  </a:cubicBezTo>
                  <a:cubicBezTo>
                    <a:pt x="142" y="4"/>
                    <a:pt x="143" y="7"/>
                    <a:pt x="143" y="10"/>
                  </a:cubicBezTo>
                  <a:cubicBezTo>
                    <a:pt x="143" y="11"/>
                    <a:pt x="143" y="13"/>
                    <a:pt x="143" y="14"/>
                  </a:cubicBezTo>
                  <a:cubicBezTo>
                    <a:pt x="143" y="14"/>
                    <a:pt x="143" y="14"/>
                    <a:pt x="143" y="14"/>
                  </a:cubicBezTo>
                  <a:cubicBezTo>
                    <a:pt x="132" y="35"/>
                    <a:pt x="112" y="26"/>
                    <a:pt x="91" y="17"/>
                  </a:cubicBezTo>
                  <a:cubicBezTo>
                    <a:pt x="76" y="11"/>
                    <a:pt x="62" y="5"/>
                    <a:pt x="48" y="6"/>
                  </a:cubicBezTo>
                  <a:cubicBezTo>
                    <a:pt x="46" y="6"/>
                    <a:pt x="45" y="7"/>
                    <a:pt x="44" y="9"/>
                  </a:cubicBezTo>
                  <a:cubicBezTo>
                    <a:pt x="42" y="10"/>
                    <a:pt x="41" y="11"/>
                    <a:pt x="39" y="12"/>
                  </a:cubicBezTo>
                  <a:cubicBezTo>
                    <a:pt x="38" y="12"/>
                    <a:pt x="38" y="12"/>
                    <a:pt x="38" y="12"/>
                  </a:cubicBezTo>
                  <a:cubicBezTo>
                    <a:pt x="38" y="12"/>
                    <a:pt x="38" y="12"/>
                    <a:pt x="38" y="12"/>
                  </a:cubicBezTo>
                  <a:cubicBezTo>
                    <a:pt x="29" y="10"/>
                    <a:pt x="20" y="13"/>
                    <a:pt x="14" y="18"/>
                  </a:cubicBezTo>
                  <a:cubicBezTo>
                    <a:pt x="6" y="25"/>
                    <a:pt x="2" y="37"/>
                    <a:pt x="2" y="52"/>
                  </a:cubicBezTo>
                  <a:cubicBezTo>
                    <a:pt x="2" y="55"/>
                    <a:pt x="2" y="58"/>
                    <a:pt x="2" y="60"/>
                  </a:cubicBezTo>
                  <a:cubicBezTo>
                    <a:pt x="4" y="72"/>
                    <a:pt x="11" y="80"/>
                    <a:pt x="18" y="87"/>
                  </a:cubicBezTo>
                  <a:cubicBezTo>
                    <a:pt x="23" y="92"/>
                    <a:pt x="27" y="97"/>
                    <a:pt x="28" y="102"/>
                  </a:cubicBezTo>
                  <a:cubicBezTo>
                    <a:pt x="28" y="102"/>
                    <a:pt x="28" y="102"/>
                    <a:pt x="28" y="102"/>
                  </a:cubicBezTo>
                  <a:cubicBezTo>
                    <a:pt x="27" y="102"/>
                    <a:pt x="27" y="102"/>
                    <a:pt x="27" y="102"/>
                  </a:cubicBezTo>
                  <a:cubicBezTo>
                    <a:pt x="27" y="102"/>
                    <a:pt x="27" y="102"/>
                    <a:pt x="27" y="102"/>
                  </a:cubicBezTo>
                  <a:cubicBezTo>
                    <a:pt x="28" y="103"/>
                    <a:pt x="29" y="103"/>
                    <a:pt x="30" y="104"/>
                  </a:cubicBezTo>
                  <a:cubicBezTo>
                    <a:pt x="31" y="104"/>
                    <a:pt x="31" y="104"/>
                    <a:pt x="31" y="104"/>
                  </a:cubicBezTo>
                  <a:cubicBezTo>
                    <a:pt x="31" y="104"/>
                    <a:pt x="31" y="104"/>
                    <a:pt x="31" y="104"/>
                  </a:cubicBezTo>
                  <a:cubicBezTo>
                    <a:pt x="32" y="108"/>
                    <a:pt x="32" y="112"/>
                    <a:pt x="32" y="116"/>
                  </a:cubicBezTo>
                  <a:cubicBezTo>
                    <a:pt x="32" y="124"/>
                    <a:pt x="30" y="131"/>
                    <a:pt x="28" y="138"/>
                  </a:cubicBezTo>
                  <a:cubicBezTo>
                    <a:pt x="27" y="140"/>
                    <a:pt x="26" y="141"/>
                    <a:pt x="26" y="143"/>
                  </a:cubicBezTo>
                  <a:cubicBezTo>
                    <a:pt x="35" y="127"/>
                    <a:pt x="37" y="110"/>
                    <a:pt x="31" y="93"/>
                  </a:cubicBezTo>
                  <a:cubicBezTo>
                    <a:pt x="28" y="88"/>
                    <a:pt x="25" y="83"/>
                    <a:pt x="21" y="78"/>
                  </a:cubicBezTo>
                  <a:cubicBezTo>
                    <a:pt x="17" y="73"/>
                    <a:pt x="14" y="69"/>
                    <a:pt x="12" y="64"/>
                  </a:cubicBezTo>
                  <a:cubicBezTo>
                    <a:pt x="12" y="63"/>
                    <a:pt x="12" y="62"/>
                    <a:pt x="11" y="61"/>
                  </a:cubicBezTo>
                  <a:cubicBezTo>
                    <a:pt x="13" y="71"/>
                    <a:pt x="17" y="79"/>
                    <a:pt x="23" y="84"/>
                  </a:cubicBezTo>
                  <a:cubicBezTo>
                    <a:pt x="26" y="86"/>
                    <a:pt x="26" y="86"/>
                    <a:pt x="26" y="86"/>
                  </a:cubicBezTo>
                  <a:cubicBezTo>
                    <a:pt x="23" y="85"/>
                    <a:pt x="23" y="85"/>
                    <a:pt x="23" y="85"/>
                  </a:cubicBezTo>
                  <a:cubicBezTo>
                    <a:pt x="10" y="82"/>
                    <a:pt x="4" y="64"/>
                    <a:pt x="4" y="49"/>
                  </a:cubicBezTo>
                  <a:cubicBezTo>
                    <a:pt x="4" y="34"/>
                    <a:pt x="9" y="21"/>
                    <a:pt x="18" y="16"/>
                  </a:cubicBezTo>
                  <a:cubicBezTo>
                    <a:pt x="19" y="17"/>
                    <a:pt x="19" y="17"/>
                    <a:pt x="19" y="17"/>
                  </a:cubicBezTo>
                  <a:cubicBezTo>
                    <a:pt x="15" y="21"/>
                    <a:pt x="12" y="28"/>
                    <a:pt x="10" y="37"/>
                  </a:cubicBezTo>
                  <a:cubicBezTo>
                    <a:pt x="13" y="22"/>
                    <a:pt x="23" y="14"/>
                    <a:pt x="38" y="13"/>
                  </a:cubicBezTo>
                  <a:cubicBezTo>
                    <a:pt x="39" y="13"/>
                    <a:pt x="39" y="13"/>
                    <a:pt x="39" y="13"/>
                  </a:cubicBezTo>
                  <a:cubicBezTo>
                    <a:pt x="39" y="13"/>
                    <a:pt x="39" y="13"/>
                    <a:pt x="39" y="13"/>
                  </a:cubicBezTo>
                  <a:cubicBezTo>
                    <a:pt x="40" y="15"/>
                    <a:pt x="40" y="18"/>
                    <a:pt x="40" y="20"/>
                  </a:cubicBezTo>
                  <a:cubicBezTo>
                    <a:pt x="41" y="23"/>
                    <a:pt x="41" y="26"/>
                    <a:pt x="42" y="29"/>
                  </a:cubicBezTo>
                  <a:cubicBezTo>
                    <a:pt x="42" y="29"/>
                    <a:pt x="42" y="29"/>
                    <a:pt x="42" y="29"/>
                  </a:cubicBezTo>
                  <a:cubicBezTo>
                    <a:pt x="43" y="28"/>
                    <a:pt x="44" y="27"/>
                    <a:pt x="44" y="27"/>
                  </a:cubicBezTo>
                  <a:cubicBezTo>
                    <a:pt x="46" y="27"/>
                    <a:pt x="47" y="28"/>
                    <a:pt x="48" y="29"/>
                  </a:cubicBezTo>
                  <a:cubicBezTo>
                    <a:pt x="50" y="31"/>
                    <a:pt x="52" y="32"/>
                    <a:pt x="54" y="31"/>
                  </a:cubicBezTo>
                  <a:cubicBezTo>
                    <a:pt x="55" y="31"/>
                    <a:pt x="55" y="31"/>
                    <a:pt x="55" y="31"/>
                  </a:cubicBezTo>
                  <a:cubicBezTo>
                    <a:pt x="55" y="32"/>
                    <a:pt x="55" y="32"/>
                    <a:pt x="55" y="32"/>
                  </a:cubicBezTo>
                  <a:cubicBezTo>
                    <a:pt x="54" y="35"/>
                    <a:pt x="53" y="36"/>
                    <a:pt x="52" y="37"/>
                  </a:cubicBezTo>
                  <a:cubicBezTo>
                    <a:pt x="48" y="38"/>
                    <a:pt x="43" y="32"/>
                    <a:pt x="42" y="30"/>
                  </a:cubicBezTo>
                  <a:cubicBezTo>
                    <a:pt x="42" y="30"/>
                    <a:pt x="42" y="30"/>
                    <a:pt x="42" y="30"/>
                  </a:cubicBezTo>
                  <a:cubicBezTo>
                    <a:pt x="43" y="33"/>
                    <a:pt x="44" y="35"/>
                    <a:pt x="46" y="37"/>
                  </a:cubicBezTo>
                  <a:cubicBezTo>
                    <a:pt x="52" y="38"/>
                    <a:pt x="56" y="37"/>
                    <a:pt x="59" y="35"/>
                  </a:cubicBezTo>
                  <a:cubicBezTo>
                    <a:pt x="60" y="32"/>
                    <a:pt x="60" y="30"/>
                    <a:pt x="60" y="27"/>
                  </a:cubicBezTo>
                  <a:cubicBezTo>
                    <a:pt x="60" y="23"/>
                    <a:pt x="59" y="20"/>
                    <a:pt x="57" y="18"/>
                  </a:cubicBezTo>
                  <a:cubicBezTo>
                    <a:pt x="56" y="18"/>
                    <a:pt x="55" y="18"/>
                    <a:pt x="53" y="18"/>
                  </a:cubicBezTo>
                  <a:cubicBezTo>
                    <a:pt x="56" y="19"/>
                    <a:pt x="58" y="22"/>
                    <a:pt x="58" y="25"/>
                  </a:cubicBezTo>
                  <a:cubicBezTo>
                    <a:pt x="58" y="26"/>
                    <a:pt x="58" y="26"/>
                    <a:pt x="57" y="27"/>
                  </a:cubicBezTo>
                  <a:cubicBezTo>
                    <a:pt x="57" y="27"/>
                    <a:pt x="57" y="27"/>
                    <a:pt x="57" y="27"/>
                  </a:cubicBezTo>
                  <a:cubicBezTo>
                    <a:pt x="56" y="27"/>
                    <a:pt x="56" y="27"/>
                    <a:pt x="56" y="27"/>
                  </a:cubicBezTo>
                  <a:cubicBezTo>
                    <a:pt x="53" y="24"/>
                    <a:pt x="52" y="21"/>
                    <a:pt x="51" y="19"/>
                  </a:cubicBezTo>
                  <a:cubicBezTo>
                    <a:pt x="49" y="18"/>
                    <a:pt x="49" y="18"/>
                    <a:pt x="49" y="18"/>
                  </a:cubicBezTo>
                  <a:cubicBezTo>
                    <a:pt x="50" y="18"/>
                    <a:pt x="50" y="18"/>
                    <a:pt x="50" y="18"/>
                  </a:cubicBezTo>
                  <a:cubicBezTo>
                    <a:pt x="50" y="17"/>
                    <a:pt x="50" y="17"/>
                    <a:pt x="50" y="17"/>
                  </a:cubicBezTo>
                  <a:cubicBezTo>
                    <a:pt x="49" y="15"/>
                    <a:pt x="49" y="12"/>
                    <a:pt x="46" y="10"/>
                  </a:cubicBezTo>
                  <a:lnTo>
                    <a:pt x="45" y="9"/>
                  </a:lnTo>
                  <a:close/>
                  <a:moveTo>
                    <a:pt x="57" y="25"/>
                  </a:moveTo>
                  <a:cubicBezTo>
                    <a:pt x="57" y="24"/>
                    <a:pt x="55" y="21"/>
                    <a:pt x="53" y="19"/>
                  </a:cubicBezTo>
                  <a:cubicBezTo>
                    <a:pt x="53" y="21"/>
                    <a:pt x="54" y="23"/>
                    <a:pt x="57" y="25"/>
                  </a:cubicBezTo>
                  <a:close/>
                  <a:moveTo>
                    <a:pt x="44" y="29"/>
                  </a:moveTo>
                  <a:cubicBezTo>
                    <a:pt x="45" y="32"/>
                    <a:pt x="49" y="36"/>
                    <a:pt x="51" y="35"/>
                  </a:cubicBezTo>
                  <a:cubicBezTo>
                    <a:pt x="52" y="35"/>
                    <a:pt x="53" y="34"/>
                    <a:pt x="53" y="33"/>
                  </a:cubicBezTo>
                  <a:cubicBezTo>
                    <a:pt x="51" y="33"/>
                    <a:pt x="49" y="32"/>
                    <a:pt x="47" y="30"/>
                  </a:cubicBezTo>
                  <a:cubicBezTo>
                    <a:pt x="46" y="30"/>
                    <a:pt x="45" y="29"/>
                    <a:pt x="45" y="29"/>
                  </a:cubicBezTo>
                  <a:cubicBezTo>
                    <a:pt x="44" y="29"/>
                    <a:pt x="44" y="29"/>
                    <a:pt x="44" y="29"/>
                  </a:cubicBezTo>
                  <a:close/>
                  <a:moveTo>
                    <a:pt x="5" y="49"/>
                  </a:moveTo>
                  <a:cubicBezTo>
                    <a:pt x="5" y="62"/>
                    <a:pt x="10" y="77"/>
                    <a:pt x="19" y="82"/>
                  </a:cubicBezTo>
                  <a:cubicBezTo>
                    <a:pt x="12" y="74"/>
                    <a:pt x="8" y="58"/>
                    <a:pt x="8" y="46"/>
                  </a:cubicBezTo>
                  <a:cubicBezTo>
                    <a:pt x="8" y="36"/>
                    <a:pt x="10" y="28"/>
                    <a:pt x="13" y="22"/>
                  </a:cubicBezTo>
                  <a:cubicBezTo>
                    <a:pt x="8" y="29"/>
                    <a:pt x="5" y="38"/>
                    <a:pt x="5" y="49"/>
                  </a:cubicBezTo>
                  <a:close/>
                  <a:moveTo>
                    <a:pt x="146" y="18"/>
                  </a:moveTo>
                  <a:cubicBezTo>
                    <a:pt x="146" y="18"/>
                    <a:pt x="146" y="18"/>
                    <a:pt x="146" y="18"/>
                  </a:cubicBezTo>
                  <a:cubicBezTo>
                    <a:pt x="146" y="21"/>
                    <a:pt x="139" y="31"/>
                    <a:pt x="134" y="33"/>
                  </a:cubicBezTo>
                  <a:cubicBezTo>
                    <a:pt x="134" y="33"/>
                    <a:pt x="134" y="33"/>
                    <a:pt x="134" y="33"/>
                  </a:cubicBezTo>
                  <a:cubicBezTo>
                    <a:pt x="103" y="35"/>
                    <a:pt x="85" y="24"/>
                    <a:pt x="66" y="10"/>
                  </a:cubicBezTo>
                  <a:cubicBezTo>
                    <a:pt x="63" y="8"/>
                    <a:pt x="63" y="8"/>
                    <a:pt x="63" y="8"/>
                  </a:cubicBezTo>
                  <a:cubicBezTo>
                    <a:pt x="67" y="9"/>
                    <a:pt x="67" y="9"/>
                    <a:pt x="67" y="9"/>
                  </a:cubicBezTo>
                  <a:cubicBezTo>
                    <a:pt x="73" y="10"/>
                    <a:pt x="80" y="13"/>
                    <a:pt x="88" y="17"/>
                  </a:cubicBezTo>
                  <a:cubicBezTo>
                    <a:pt x="108" y="26"/>
                    <a:pt x="131" y="36"/>
                    <a:pt x="144" y="16"/>
                  </a:cubicBezTo>
                  <a:cubicBezTo>
                    <a:pt x="145" y="16"/>
                    <a:pt x="145" y="16"/>
                    <a:pt x="145" y="16"/>
                  </a:cubicBezTo>
                  <a:cubicBezTo>
                    <a:pt x="145" y="16"/>
                    <a:pt x="145" y="16"/>
                    <a:pt x="145" y="16"/>
                  </a:cubicBezTo>
                  <a:cubicBezTo>
                    <a:pt x="146" y="16"/>
                    <a:pt x="146" y="16"/>
                    <a:pt x="146" y="18"/>
                  </a:cubicBezTo>
                  <a:close/>
                  <a:moveTo>
                    <a:pt x="133" y="31"/>
                  </a:moveTo>
                  <a:cubicBezTo>
                    <a:pt x="138" y="29"/>
                    <a:pt x="144" y="21"/>
                    <a:pt x="145" y="18"/>
                  </a:cubicBezTo>
                  <a:cubicBezTo>
                    <a:pt x="131" y="37"/>
                    <a:pt x="108" y="27"/>
                    <a:pt x="87" y="18"/>
                  </a:cubicBezTo>
                  <a:cubicBezTo>
                    <a:pt x="81" y="15"/>
                    <a:pt x="76" y="13"/>
                    <a:pt x="71" y="11"/>
                  </a:cubicBezTo>
                  <a:cubicBezTo>
                    <a:pt x="88" y="23"/>
                    <a:pt x="105" y="33"/>
                    <a:pt x="133" y="31"/>
                  </a:cubicBezTo>
                  <a:close/>
                  <a:moveTo>
                    <a:pt x="55" y="30"/>
                  </a:moveTo>
                  <a:cubicBezTo>
                    <a:pt x="54" y="30"/>
                    <a:pt x="54" y="30"/>
                    <a:pt x="54" y="30"/>
                  </a:cubicBezTo>
                  <a:cubicBezTo>
                    <a:pt x="47" y="29"/>
                    <a:pt x="42" y="25"/>
                    <a:pt x="42" y="17"/>
                  </a:cubicBezTo>
                  <a:cubicBezTo>
                    <a:pt x="42" y="16"/>
                    <a:pt x="42" y="16"/>
                    <a:pt x="42" y="16"/>
                  </a:cubicBezTo>
                  <a:cubicBezTo>
                    <a:pt x="43" y="16"/>
                    <a:pt x="43" y="16"/>
                    <a:pt x="43" y="16"/>
                  </a:cubicBezTo>
                  <a:cubicBezTo>
                    <a:pt x="50" y="17"/>
                    <a:pt x="53" y="23"/>
                    <a:pt x="55" y="29"/>
                  </a:cubicBezTo>
                  <a:lnTo>
                    <a:pt x="55" y="30"/>
                  </a:lnTo>
                  <a:close/>
                  <a:moveTo>
                    <a:pt x="43" y="17"/>
                  </a:moveTo>
                  <a:cubicBezTo>
                    <a:pt x="44" y="24"/>
                    <a:pt x="47" y="27"/>
                    <a:pt x="53" y="28"/>
                  </a:cubicBezTo>
                  <a:cubicBezTo>
                    <a:pt x="51" y="23"/>
                    <a:pt x="49" y="19"/>
                    <a:pt x="43" y="17"/>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4" name="Freeform 49"/>
            <p:cNvSpPr>
              <a:spLocks noEditPoints="1"/>
            </p:cNvSpPr>
            <p:nvPr/>
          </p:nvSpPr>
          <p:spPr bwMode="auto">
            <a:xfrm>
              <a:off x="4162425" y="3344863"/>
              <a:ext cx="334963" cy="328613"/>
            </a:xfrm>
            <a:custGeom>
              <a:avLst/>
              <a:gdLst>
                <a:gd name="T0" fmla="*/ 61 w 149"/>
                <a:gd name="T1" fmla="*/ 17 h 146"/>
                <a:gd name="T2" fmla="*/ 70 w 149"/>
                <a:gd name="T3" fmla="*/ 13 h 146"/>
                <a:gd name="T4" fmla="*/ 67 w 149"/>
                <a:gd name="T5" fmla="*/ 22 h 146"/>
                <a:gd name="T6" fmla="*/ 71 w 149"/>
                <a:gd name="T7" fmla="*/ 8 h 146"/>
                <a:gd name="T8" fmla="*/ 77 w 149"/>
                <a:gd name="T9" fmla="*/ 20 h 146"/>
                <a:gd name="T10" fmla="*/ 146 w 149"/>
                <a:gd name="T11" fmla="*/ 39 h 146"/>
                <a:gd name="T12" fmla="*/ 125 w 149"/>
                <a:gd name="T13" fmla="*/ 103 h 146"/>
                <a:gd name="T14" fmla="*/ 146 w 149"/>
                <a:gd name="T15" fmla="*/ 99 h 146"/>
                <a:gd name="T16" fmla="*/ 148 w 149"/>
                <a:gd name="T17" fmla="*/ 120 h 146"/>
                <a:gd name="T18" fmla="*/ 129 w 149"/>
                <a:gd name="T19" fmla="*/ 119 h 146"/>
                <a:gd name="T20" fmla="*/ 141 w 149"/>
                <a:gd name="T21" fmla="*/ 143 h 146"/>
                <a:gd name="T22" fmla="*/ 124 w 149"/>
                <a:gd name="T23" fmla="*/ 108 h 146"/>
                <a:gd name="T24" fmla="*/ 121 w 149"/>
                <a:gd name="T25" fmla="*/ 76 h 146"/>
                <a:gd name="T26" fmla="*/ 132 w 149"/>
                <a:gd name="T27" fmla="*/ 18 h 146"/>
                <a:gd name="T28" fmla="*/ 46 w 149"/>
                <a:gd name="T29" fmla="*/ 31 h 146"/>
                <a:gd name="T30" fmla="*/ 0 w 149"/>
                <a:gd name="T31" fmla="*/ 27 h 146"/>
                <a:gd name="T32" fmla="*/ 60 w 149"/>
                <a:gd name="T33" fmla="*/ 24 h 146"/>
                <a:gd name="T34" fmla="*/ 58 w 149"/>
                <a:gd name="T35" fmla="*/ 11 h 146"/>
                <a:gd name="T36" fmla="*/ 68 w 149"/>
                <a:gd name="T37" fmla="*/ 8 h 146"/>
                <a:gd name="T38" fmla="*/ 61 w 149"/>
                <a:gd name="T39" fmla="*/ 17 h 146"/>
                <a:gd name="T40" fmla="*/ 58 w 149"/>
                <a:gd name="T41" fmla="*/ 27 h 146"/>
                <a:gd name="T42" fmla="*/ 31 w 149"/>
                <a:gd name="T43" fmla="*/ 25 h 146"/>
                <a:gd name="T44" fmla="*/ 58 w 149"/>
                <a:gd name="T45" fmla="*/ 27 h 146"/>
                <a:gd name="T46" fmla="*/ 101 w 149"/>
                <a:gd name="T47" fmla="*/ 11 h 146"/>
                <a:gd name="T48" fmla="*/ 88 w 149"/>
                <a:gd name="T49" fmla="*/ 20 h 146"/>
                <a:gd name="T50" fmla="*/ 101 w 149"/>
                <a:gd name="T51" fmla="*/ 11 h 146"/>
                <a:gd name="T52" fmla="*/ 142 w 149"/>
                <a:gd name="T53" fmla="*/ 32 h 146"/>
                <a:gd name="T54" fmla="*/ 141 w 149"/>
                <a:gd name="T55" fmla="*/ 34 h 146"/>
                <a:gd name="T56" fmla="*/ 122 w 149"/>
                <a:gd name="T57" fmla="*/ 95 h 146"/>
                <a:gd name="T58" fmla="*/ 142 w 149"/>
                <a:gd name="T59" fmla="*/ 32 h 146"/>
                <a:gd name="T60" fmla="*/ 145 w 149"/>
                <a:gd name="T61" fmla="*/ 119 h 146"/>
                <a:gd name="T62" fmla="*/ 142 w 149"/>
                <a:gd name="T63" fmla="*/ 106 h 146"/>
                <a:gd name="T64" fmla="*/ 132 w 149"/>
                <a:gd name="T65" fmla="*/ 106 h 146"/>
                <a:gd name="T66" fmla="*/ 145 w 149"/>
                <a:gd name="T67" fmla="*/ 119 h 146"/>
                <a:gd name="T68" fmla="*/ 146 w 149"/>
                <a:gd name="T69" fmla="*/ 103 h 146"/>
                <a:gd name="T70" fmla="*/ 134 w 149"/>
                <a:gd name="T71" fmla="*/ 103 h 146"/>
                <a:gd name="T72" fmla="*/ 146 w 149"/>
                <a:gd name="T73" fmla="*/ 103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9" h="146">
                  <a:moveTo>
                    <a:pt x="61" y="17"/>
                  </a:moveTo>
                  <a:cubicBezTo>
                    <a:pt x="64" y="17"/>
                    <a:pt x="67" y="9"/>
                    <a:pt x="70" y="13"/>
                  </a:cubicBezTo>
                  <a:cubicBezTo>
                    <a:pt x="68" y="15"/>
                    <a:pt x="65" y="17"/>
                    <a:pt x="67" y="22"/>
                  </a:cubicBezTo>
                  <a:cubicBezTo>
                    <a:pt x="78" y="22"/>
                    <a:pt x="72" y="11"/>
                    <a:pt x="71" y="8"/>
                  </a:cubicBezTo>
                  <a:cubicBezTo>
                    <a:pt x="75" y="4"/>
                    <a:pt x="81" y="15"/>
                    <a:pt x="77" y="20"/>
                  </a:cubicBezTo>
                  <a:cubicBezTo>
                    <a:pt x="103" y="0"/>
                    <a:pt x="144" y="7"/>
                    <a:pt x="146" y="39"/>
                  </a:cubicBezTo>
                  <a:cubicBezTo>
                    <a:pt x="148" y="63"/>
                    <a:pt x="123" y="79"/>
                    <a:pt x="125" y="103"/>
                  </a:cubicBezTo>
                  <a:cubicBezTo>
                    <a:pt x="130" y="105"/>
                    <a:pt x="138" y="94"/>
                    <a:pt x="146" y="99"/>
                  </a:cubicBezTo>
                  <a:cubicBezTo>
                    <a:pt x="149" y="104"/>
                    <a:pt x="147" y="114"/>
                    <a:pt x="148" y="120"/>
                  </a:cubicBezTo>
                  <a:cubicBezTo>
                    <a:pt x="142" y="125"/>
                    <a:pt x="135" y="122"/>
                    <a:pt x="129" y="119"/>
                  </a:cubicBezTo>
                  <a:cubicBezTo>
                    <a:pt x="129" y="131"/>
                    <a:pt x="129" y="143"/>
                    <a:pt x="141" y="143"/>
                  </a:cubicBezTo>
                  <a:cubicBezTo>
                    <a:pt x="120" y="146"/>
                    <a:pt x="125" y="125"/>
                    <a:pt x="124" y="108"/>
                  </a:cubicBezTo>
                  <a:cubicBezTo>
                    <a:pt x="123" y="95"/>
                    <a:pt x="118" y="88"/>
                    <a:pt x="121" y="76"/>
                  </a:cubicBezTo>
                  <a:cubicBezTo>
                    <a:pt x="125" y="57"/>
                    <a:pt x="149" y="40"/>
                    <a:pt x="132" y="18"/>
                  </a:cubicBezTo>
                  <a:cubicBezTo>
                    <a:pt x="101" y="5"/>
                    <a:pt x="76" y="33"/>
                    <a:pt x="46" y="31"/>
                  </a:cubicBezTo>
                  <a:cubicBezTo>
                    <a:pt x="31" y="30"/>
                    <a:pt x="16" y="16"/>
                    <a:pt x="0" y="27"/>
                  </a:cubicBezTo>
                  <a:cubicBezTo>
                    <a:pt x="14" y="12"/>
                    <a:pt x="37" y="23"/>
                    <a:pt x="60" y="24"/>
                  </a:cubicBezTo>
                  <a:cubicBezTo>
                    <a:pt x="62" y="22"/>
                    <a:pt x="58" y="15"/>
                    <a:pt x="58" y="11"/>
                  </a:cubicBezTo>
                  <a:cubicBezTo>
                    <a:pt x="61" y="10"/>
                    <a:pt x="64" y="4"/>
                    <a:pt x="68" y="8"/>
                  </a:cubicBezTo>
                  <a:cubicBezTo>
                    <a:pt x="67" y="9"/>
                    <a:pt x="59" y="9"/>
                    <a:pt x="61" y="17"/>
                  </a:cubicBezTo>
                  <a:close/>
                  <a:moveTo>
                    <a:pt x="58" y="27"/>
                  </a:moveTo>
                  <a:cubicBezTo>
                    <a:pt x="49" y="25"/>
                    <a:pt x="41" y="22"/>
                    <a:pt x="31" y="25"/>
                  </a:cubicBezTo>
                  <a:cubicBezTo>
                    <a:pt x="41" y="26"/>
                    <a:pt x="49" y="32"/>
                    <a:pt x="58" y="27"/>
                  </a:cubicBezTo>
                  <a:close/>
                  <a:moveTo>
                    <a:pt x="101" y="11"/>
                  </a:moveTo>
                  <a:cubicBezTo>
                    <a:pt x="98" y="14"/>
                    <a:pt x="85" y="15"/>
                    <a:pt x="88" y="20"/>
                  </a:cubicBezTo>
                  <a:cubicBezTo>
                    <a:pt x="90" y="15"/>
                    <a:pt x="104" y="16"/>
                    <a:pt x="101" y="11"/>
                  </a:cubicBezTo>
                  <a:close/>
                  <a:moveTo>
                    <a:pt x="142" y="32"/>
                  </a:moveTo>
                  <a:cubicBezTo>
                    <a:pt x="140" y="29"/>
                    <a:pt x="138" y="30"/>
                    <a:pt x="141" y="34"/>
                  </a:cubicBezTo>
                  <a:cubicBezTo>
                    <a:pt x="139" y="59"/>
                    <a:pt x="121" y="67"/>
                    <a:pt x="122" y="95"/>
                  </a:cubicBezTo>
                  <a:cubicBezTo>
                    <a:pt x="127" y="73"/>
                    <a:pt x="146" y="59"/>
                    <a:pt x="142" y="32"/>
                  </a:cubicBezTo>
                  <a:close/>
                  <a:moveTo>
                    <a:pt x="145" y="119"/>
                  </a:moveTo>
                  <a:cubicBezTo>
                    <a:pt x="145" y="113"/>
                    <a:pt x="145" y="109"/>
                    <a:pt x="142" y="106"/>
                  </a:cubicBezTo>
                  <a:cubicBezTo>
                    <a:pt x="139" y="106"/>
                    <a:pt x="135" y="106"/>
                    <a:pt x="132" y="106"/>
                  </a:cubicBezTo>
                  <a:cubicBezTo>
                    <a:pt x="126" y="113"/>
                    <a:pt x="134" y="121"/>
                    <a:pt x="145" y="119"/>
                  </a:cubicBezTo>
                  <a:close/>
                  <a:moveTo>
                    <a:pt x="146" y="103"/>
                  </a:moveTo>
                  <a:cubicBezTo>
                    <a:pt x="142" y="100"/>
                    <a:pt x="137" y="100"/>
                    <a:pt x="134" y="103"/>
                  </a:cubicBezTo>
                  <a:cubicBezTo>
                    <a:pt x="139" y="101"/>
                    <a:pt x="144" y="107"/>
                    <a:pt x="146" y="103"/>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5" name="Freeform 50"/>
            <p:cNvSpPr>
              <a:spLocks noEditPoints="1"/>
            </p:cNvSpPr>
            <p:nvPr/>
          </p:nvSpPr>
          <p:spPr bwMode="auto">
            <a:xfrm>
              <a:off x="4162425" y="3359150"/>
              <a:ext cx="334963" cy="309563"/>
            </a:xfrm>
            <a:custGeom>
              <a:avLst/>
              <a:gdLst>
                <a:gd name="T0" fmla="*/ 69 w 149"/>
                <a:gd name="T1" fmla="*/ 3 h 138"/>
                <a:gd name="T2" fmla="*/ 64 w 149"/>
                <a:gd name="T3" fmla="*/ 7 h 138"/>
                <a:gd name="T4" fmla="*/ 70 w 149"/>
                <a:gd name="T5" fmla="*/ 7 h 138"/>
                <a:gd name="T6" fmla="*/ 70 w 149"/>
                <a:gd name="T7" fmla="*/ 3 h 138"/>
                <a:gd name="T8" fmla="*/ 73 w 149"/>
                <a:gd name="T9" fmla="*/ 1 h 138"/>
                <a:gd name="T10" fmla="*/ 147 w 149"/>
                <a:gd name="T11" fmla="*/ 33 h 138"/>
                <a:gd name="T12" fmla="*/ 142 w 149"/>
                <a:gd name="T13" fmla="*/ 91 h 138"/>
                <a:gd name="T14" fmla="*/ 149 w 149"/>
                <a:gd name="T15" fmla="*/ 114 h 138"/>
                <a:gd name="T16" fmla="*/ 130 w 149"/>
                <a:gd name="T17" fmla="*/ 114 h 138"/>
                <a:gd name="T18" fmla="*/ 137 w 149"/>
                <a:gd name="T19" fmla="*/ 138 h 138"/>
                <a:gd name="T20" fmla="*/ 122 w 149"/>
                <a:gd name="T21" fmla="*/ 94 h 138"/>
                <a:gd name="T22" fmla="*/ 129 w 149"/>
                <a:gd name="T23" fmla="*/ 51 h 138"/>
                <a:gd name="T24" fmla="*/ 49 w 149"/>
                <a:gd name="T25" fmla="*/ 26 h 138"/>
                <a:gd name="T26" fmla="*/ 1 w 149"/>
                <a:gd name="T27" fmla="*/ 21 h 138"/>
                <a:gd name="T28" fmla="*/ 39 w 149"/>
                <a:gd name="T29" fmla="*/ 15 h 138"/>
                <a:gd name="T30" fmla="*/ 58 w 149"/>
                <a:gd name="T31" fmla="*/ 5 h 138"/>
                <a:gd name="T32" fmla="*/ 67 w 149"/>
                <a:gd name="T33" fmla="*/ 2 h 138"/>
                <a:gd name="T34" fmla="*/ 60 w 149"/>
                <a:gd name="T35" fmla="*/ 10 h 138"/>
                <a:gd name="T36" fmla="*/ 77 w 149"/>
                <a:gd name="T37" fmla="*/ 14 h 138"/>
                <a:gd name="T38" fmla="*/ 73 w 149"/>
                <a:gd name="T39" fmla="*/ 15 h 138"/>
                <a:gd name="T40" fmla="*/ 68 w 149"/>
                <a:gd name="T41" fmla="*/ 8 h 138"/>
                <a:gd name="T42" fmla="*/ 61 w 149"/>
                <a:gd name="T43" fmla="*/ 12 h 138"/>
                <a:gd name="T44" fmla="*/ 60 w 149"/>
                <a:gd name="T45" fmla="*/ 19 h 138"/>
                <a:gd name="T46" fmla="*/ 7 w 149"/>
                <a:gd name="T47" fmla="*/ 17 h 138"/>
                <a:gd name="T48" fmla="*/ 40 w 149"/>
                <a:gd name="T49" fmla="*/ 17 h 138"/>
                <a:gd name="T50" fmla="*/ 60 w 149"/>
                <a:gd name="T51" fmla="*/ 20 h 138"/>
                <a:gd name="T52" fmla="*/ 31 w 149"/>
                <a:gd name="T53" fmla="*/ 20 h 138"/>
                <a:gd name="T54" fmla="*/ 49 w 149"/>
                <a:gd name="T55" fmla="*/ 24 h 138"/>
                <a:gd name="T56" fmla="*/ 87 w 149"/>
                <a:gd name="T57" fmla="*/ 12 h 138"/>
                <a:gd name="T58" fmla="*/ 77 w 149"/>
                <a:gd name="T59" fmla="*/ 14 h 138"/>
                <a:gd name="T60" fmla="*/ 124 w 149"/>
                <a:gd name="T61" fmla="*/ 97 h 138"/>
                <a:gd name="T62" fmla="*/ 101 w 149"/>
                <a:gd name="T63" fmla="*/ 4 h 138"/>
                <a:gd name="T64" fmla="*/ 89 w 149"/>
                <a:gd name="T65" fmla="*/ 14 h 138"/>
                <a:gd name="T66" fmla="*/ 133 w 149"/>
                <a:gd name="T67" fmla="*/ 12 h 138"/>
                <a:gd name="T68" fmla="*/ 131 w 149"/>
                <a:gd name="T69" fmla="*/ 55 h 138"/>
                <a:gd name="T70" fmla="*/ 140 w 149"/>
                <a:gd name="T71" fmla="*/ 24 h 138"/>
                <a:gd name="T72" fmla="*/ 123 w 149"/>
                <a:gd name="T73" fmla="*/ 89 h 138"/>
                <a:gd name="T74" fmla="*/ 135 w 149"/>
                <a:gd name="T75" fmla="*/ 137 h 138"/>
                <a:gd name="T76" fmla="*/ 141 w 149"/>
                <a:gd name="T77" fmla="*/ 116 h 138"/>
                <a:gd name="T78" fmla="*/ 147 w 149"/>
                <a:gd name="T79" fmla="*/ 98 h 138"/>
                <a:gd name="T80" fmla="*/ 131 w 149"/>
                <a:gd name="T81" fmla="*/ 99 h 138"/>
                <a:gd name="T82" fmla="*/ 146 w 149"/>
                <a:gd name="T83" fmla="*/ 94 h 138"/>
                <a:gd name="T84" fmla="*/ 88 w 149"/>
                <a:gd name="T85" fmla="*/ 12 h 138"/>
                <a:gd name="T86" fmla="*/ 95 w 149"/>
                <a:gd name="T87" fmla="*/ 9 h 138"/>
                <a:gd name="T88" fmla="*/ 40 w 149"/>
                <a:gd name="T89" fmla="*/ 19 h 138"/>
                <a:gd name="T90" fmla="*/ 56 w 149"/>
                <a:gd name="T91" fmla="*/ 21 h 138"/>
                <a:gd name="T92" fmla="*/ 141 w 149"/>
                <a:gd name="T93" fmla="*/ 28 h 138"/>
                <a:gd name="T94" fmla="*/ 131 w 149"/>
                <a:gd name="T95" fmla="*/ 66 h 138"/>
                <a:gd name="T96" fmla="*/ 141 w 149"/>
                <a:gd name="T97" fmla="*/ 97 h 138"/>
                <a:gd name="T98" fmla="*/ 143 w 149"/>
                <a:gd name="T99" fmla="*/ 100 h 138"/>
                <a:gd name="T100" fmla="*/ 130 w 149"/>
                <a:gd name="T101" fmla="*/ 108 h 138"/>
                <a:gd name="T102" fmla="*/ 131 w 149"/>
                <a:gd name="T103" fmla="*/ 107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9" h="138">
                  <a:moveTo>
                    <a:pt x="65" y="0"/>
                  </a:moveTo>
                  <a:cubicBezTo>
                    <a:pt x="66" y="0"/>
                    <a:pt x="68" y="1"/>
                    <a:pt x="69" y="2"/>
                  </a:cubicBezTo>
                  <a:cubicBezTo>
                    <a:pt x="69" y="2"/>
                    <a:pt x="69" y="2"/>
                    <a:pt x="69" y="2"/>
                  </a:cubicBezTo>
                  <a:cubicBezTo>
                    <a:pt x="69" y="3"/>
                    <a:pt x="69" y="3"/>
                    <a:pt x="69" y="3"/>
                  </a:cubicBezTo>
                  <a:cubicBezTo>
                    <a:pt x="68" y="3"/>
                    <a:pt x="68" y="3"/>
                    <a:pt x="67" y="4"/>
                  </a:cubicBezTo>
                  <a:cubicBezTo>
                    <a:pt x="65" y="4"/>
                    <a:pt x="63" y="4"/>
                    <a:pt x="62" y="6"/>
                  </a:cubicBezTo>
                  <a:cubicBezTo>
                    <a:pt x="62" y="7"/>
                    <a:pt x="61" y="8"/>
                    <a:pt x="62" y="10"/>
                  </a:cubicBezTo>
                  <a:cubicBezTo>
                    <a:pt x="63" y="9"/>
                    <a:pt x="63" y="8"/>
                    <a:pt x="64" y="7"/>
                  </a:cubicBezTo>
                  <a:cubicBezTo>
                    <a:pt x="66" y="6"/>
                    <a:pt x="67" y="5"/>
                    <a:pt x="68" y="5"/>
                  </a:cubicBezTo>
                  <a:cubicBezTo>
                    <a:pt x="69" y="5"/>
                    <a:pt x="70" y="5"/>
                    <a:pt x="70" y="6"/>
                  </a:cubicBezTo>
                  <a:cubicBezTo>
                    <a:pt x="71" y="6"/>
                    <a:pt x="71" y="6"/>
                    <a:pt x="71" y="6"/>
                  </a:cubicBezTo>
                  <a:cubicBezTo>
                    <a:pt x="70" y="7"/>
                    <a:pt x="70" y="7"/>
                    <a:pt x="70" y="7"/>
                  </a:cubicBezTo>
                  <a:cubicBezTo>
                    <a:pt x="70" y="8"/>
                    <a:pt x="69" y="8"/>
                    <a:pt x="69" y="9"/>
                  </a:cubicBezTo>
                  <a:cubicBezTo>
                    <a:pt x="68" y="11"/>
                    <a:pt x="67" y="12"/>
                    <a:pt x="67" y="16"/>
                  </a:cubicBezTo>
                  <a:cubicBezTo>
                    <a:pt x="70" y="16"/>
                    <a:pt x="71" y="15"/>
                    <a:pt x="72" y="14"/>
                  </a:cubicBezTo>
                  <a:cubicBezTo>
                    <a:pt x="74" y="11"/>
                    <a:pt x="71" y="5"/>
                    <a:pt x="70" y="3"/>
                  </a:cubicBezTo>
                  <a:cubicBezTo>
                    <a:pt x="70" y="2"/>
                    <a:pt x="70" y="2"/>
                    <a:pt x="70" y="2"/>
                  </a:cubicBezTo>
                  <a:cubicBezTo>
                    <a:pt x="71" y="2"/>
                    <a:pt x="71" y="2"/>
                    <a:pt x="71" y="2"/>
                  </a:cubicBezTo>
                  <a:cubicBezTo>
                    <a:pt x="71" y="1"/>
                    <a:pt x="72" y="1"/>
                    <a:pt x="73" y="1"/>
                  </a:cubicBezTo>
                  <a:cubicBezTo>
                    <a:pt x="73" y="1"/>
                    <a:pt x="73" y="1"/>
                    <a:pt x="73" y="1"/>
                  </a:cubicBezTo>
                  <a:cubicBezTo>
                    <a:pt x="75" y="1"/>
                    <a:pt x="77" y="3"/>
                    <a:pt x="78" y="5"/>
                  </a:cubicBezTo>
                  <a:cubicBezTo>
                    <a:pt x="79" y="7"/>
                    <a:pt x="79" y="9"/>
                    <a:pt x="79" y="11"/>
                  </a:cubicBezTo>
                  <a:cubicBezTo>
                    <a:pt x="88" y="5"/>
                    <a:pt x="99" y="2"/>
                    <a:pt x="110" y="2"/>
                  </a:cubicBezTo>
                  <a:cubicBezTo>
                    <a:pt x="131" y="2"/>
                    <a:pt x="145" y="14"/>
                    <a:pt x="147" y="33"/>
                  </a:cubicBezTo>
                  <a:cubicBezTo>
                    <a:pt x="148" y="45"/>
                    <a:pt x="142" y="55"/>
                    <a:pt x="137" y="65"/>
                  </a:cubicBezTo>
                  <a:cubicBezTo>
                    <a:pt x="131" y="75"/>
                    <a:pt x="125" y="85"/>
                    <a:pt x="126" y="97"/>
                  </a:cubicBezTo>
                  <a:cubicBezTo>
                    <a:pt x="127" y="97"/>
                    <a:pt x="130" y="96"/>
                    <a:pt x="132" y="95"/>
                  </a:cubicBezTo>
                  <a:cubicBezTo>
                    <a:pt x="135" y="93"/>
                    <a:pt x="138" y="91"/>
                    <a:pt x="142" y="91"/>
                  </a:cubicBezTo>
                  <a:cubicBezTo>
                    <a:pt x="144" y="91"/>
                    <a:pt x="145" y="92"/>
                    <a:pt x="147" y="93"/>
                  </a:cubicBezTo>
                  <a:cubicBezTo>
                    <a:pt x="147" y="93"/>
                    <a:pt x="147" y="93"/>
                    <a:pt x="147" y="93"/>
                  </a:cubicBezTo>
                  <a:cubicBezTo>
                    <a:pt x="149" y="96"/>
                    <a:pt x="149" y="101"/>
                    <a:pt x="149" y="106"/>
                  </a:cubicBezTo>
                  <a:cubicBezTo>
                    <a:pt x="148" y="109"/>
                    <a:pt x="148" y="112"/>
                    <a:pt x="149" y="114"/>
                  </a:cubicBezTo>
                  <a:cubicBezTo>
                    <a:pt x="149" y="115"/>
                    <a:pt x="149" y="115"/>
                    <a:pt x="149" y="115"/>
                  </a:cubicBezTo>
                  <a:cubicBezTo>
                    <a:pt x="148" y="115"/>
                    <a:pt x="148" y="115"/>
                    <a:pt x="148" y="115"/>
                  </a:cubicBezTo>
                  <a:cubicBezTo>
                    <a:pt x="146" y="117"/>
                    <a:pt x="143" y="118"/>
                    <a:pt x="141" y="118"/>
                  </a:cubicBezTo>
                  <a:cubicBezTo>
                    <a:pt x="137" y="118"/>
                    <a:pt x="134" y="116"/>
                    <a:pt x="130" y="114"/>
                  </a:cubicBezTo>
                  <a:cubicBezTo>
                    <a:pt x="130" y="115"/>
                    <a:pt x="130" y="115"/>
                    <a:pt x="130" y="115"/>
                  </a:cubicBezTo>
                  <a:cubicBezTo>
                    <a:pt x="130" y="126"/>
                    <a:pt x="130" y="136"/>
                    <a:pt x="141" y="136"/>
                  </a:cubicBezTo>
                  <a:cubicBezTo>
                    <a:pt x="141" y="138"/>
                    <a:pt x="141" y="138"/>
                    <a:pt x="141" y="138"/>
                  </a:cubicBezTo>
                  <a:cubicBezTo>
                    <a:pt x="139" y="138"/>
                    <a:pt x="138" y="138"/>
                    <a:pt x="137" y="138"/>
                  </a:cubicBezTo>
                  <a:cubicBezTo>
                    <a:pt x="123" y="138"/>
                    <a:pt x="123" y="125"/>
                    <a:pt x="123" y="112"/>
                  </a:cubicBezTo>
                  <a:cubicBezTo>
                    <a:pt x="123" y="108"/>
                    <a:pt x="123" y="105"/>
                    <a:pt x="123" y="102"/>
                  </a:cubicBezTo>
                  <a:cubicBezTo>
                    <a:pt x="123" y="99"/>
                    <a:pt x="122" y="96"/>
                    <a:pt x="122" y="94"/>
                  </a:cubicBezTo>
                  <a:cubicBezTo>
                    <a:pt x="122" y="94"/>
                    <a:pt x="122" y="94"/>
                    <a:pt x="122" y="94"/>
                  </a:cubicBezTo>
                  <a:cubicBezTo>
                    <a:pt x="122" y="93"/>
                    <a:pt x="122" y="93"/>
                    <a:pt x="122" y="93"/>
                  </a:cubicBezTo>
                  <a:cubicBezTo>
                    <a:pt x="121" y="92"/>
                    <a:pt x="121" y="91"/>
                    <a:pt x="121" y="90"/>
                  </a:cubicBezTo>
                  <a:cubicBezTo>
                    <a:pt x="120" y="84"/>
                    <a:pt x="118" y="78"/>
                    <a:pt x="120" y="70"/>
                  </a:cubicBezTo>
                  <a:cubicBezTo>
                    <a:pt x="122" y="64"/>
                    <a:pt x="125" y="57"/>
                    <a:pt x="129" y="51"/>
                  </a:cubicBezTo>
                  <a:cubicBezTo>
                    <a:pt x="136" y="39"/>
                    <a:pt x="143" y="27"/>
                    <a:pt x="132" y="13"/>
                  </a:cubicBezTo>
                  <a:cubicBezTo>
                    <a:pt x="126" y="11"/>
                    <a:pt x="121" y="10"/>
                    <a:pt x="115" y="10"/>
                  </a:cubicBezTo>
                  <a:cubicBezTo>
                    <a:pt x="104" y="10"/>
                    <a:pt x="93" y="14"/>
                    <a:pt x="83" y="18"/>
                  </a:cubicBezTo>
                  <a:cubicBezTo>
                    <a:pt x="72" y="22"/>
                    <a:pt x="61" y="26"/>
                    <a:pt x="49" y="26"/>
                  </a:cubicBezTo>
                  <a:cubicBezTo>
                    <a:pt x="48" y="26"/>
                    <a:pt x="47" y="26"/>
                    <a:pt x="45" y="26"/>
                  </a:cubicBezTo>
                  <a:cubicBezTo>
                    <a:pt x="40" y="25"/>
                    <a:pt x="35" y="23"/>
                    <a:pt x="30" y="22"/>
                  </a:cubicBezTo>
                  <a:cubicBezTo>
                    <a:pt x="25" y="19"/>
                    <a:pt x="19" y="17"/>
                    <a:pt x="13" y="17"/>
                  </a:cubicBezTo>
                  <a:cubicBezTo>
                    <a:pt x="9" y="17"/>
                    <a:pt x="4" y="19"/>
                    <a:pt x="1" y="21"/>
                  </a:cubicBezTo>
                  <a:cubicBezTo>
                    <a:pt x="0" y="20"/>
                    <a:pt x="0" y="20"/>
                    <a:pt x="0" y="20"/>
                  </a:cubicBezTo>
                  <a:cubicBezTo>
                    <a:pt x="5" y="15"/>
                    <a:pt x="11" y="13"/>
                    <a:pt x="20" y="13"/>
                  </a:cubicBezTo>
                  <a:cubicBezTo>
                    <a:pt x="20" y="13"/>
                    <a:pt x="20" y="13"/>
                    <a:pt x="20" y="13"/>
                  </a:cubicBezTo>
                  <a:cubicBezTo>
                    <a:pt x="26" y="13"/>
                    <a:pt x="33" y="14"/>
                    <a:pt x="39" y="15"/>
                  </a:cubicBezTo>
                  <a:cubicBezTo>
                    <a:pt x="46" y="16"/>
                    <a:pt x="53" y="17"/>
                    <a:pt x="59" y="17"/>
                  </a:cubicBezTo>
                  <a:cubicBezTo>
                    <a:pt x="61" y="16"/>
                    <a:pt x="60" y="13"/>
                    <a:pt x="59" y="10"/>
                  </a:cubicBezTo>
                  <a:cubicBezTo>
                    <a:pt x="58" y="8"/>
                    <a:pt x="58" y="7"/>
                    <a:pt x="58" y="5"/>
                  </a:cubicBezTo>
                  <a:cubicBezTo>
                    <a:pt x="58" y="5"/>
                    <a:pt x="58" y="5"/>
                    <a:pt x="58" y="5"/>
                  </a:cubicBezTo>
                  <a:cubicBezTo>
                    <a:pt x="58" y="4"/>
                    <a:pt x="58" y="4"/>
                    <a:pt x="58" y="4"/>
                  </a:cubicBezTo>
                  <a:cubicBezTo>
                    <a:pt x="59" y="4"/>
                    <a:pt x="59" y="3"/>
                    <a:pt x="60" y="3"/>
                  </a:cubicBezTo>
                  <a:cubicBezTo>
                    <a:pt x="62" y="1"/>
                    <a:pt x="63" y="0"/>
                    <a:pt x="65" y="0"/>
                  </a:cubicBezTo>
                  <a:close/>
                  <a:moveTo>
                    <a:pt x="67" y="2"/>
                  </a:moveTo>
                  <a:cubicBezTo>
                    <a:pt x="65" y="1"/>
                    <a:pt x="63" y="2"/>
                    <a:pt x="61" y="4"/>
                  </a:cubicBezTo>
                  <a:cubicBezTo>
                    <a:pt x="60" y="4"/>
                    <a:pt x="60" y="5"/>
                    <a:pt x="59" y="5"/>
                  </a:cubicBezTo>
                  <a:cubicBezTo>
                    <a:pt x="59" y="7"/>
                    <a:pt x="60" y="8"/>
                    <a:pt x="60" y="10"/>
                  </a:cubicBezTo>
                  <a:cubicBezTo>
                    <a:pt x="60" y="10"/>
                    <a:pt x="60" y="10"/>
                    <a:pt x="60" y="10"/>
                  </a:cubicBezTo>
                  <a:cubicBezTo>
                    <a:pt x="60" y="8"/>
                    <a:pt x="60" y="7"/>
                    <a:pt x="61" y="5"/>
                  </a:cubicBezTo>
                  <a:cubicBezTo>
                    <a:pt x="62" y="3"/>
                    <a:pt x="65" y="3"/>
                    <a:pt x="66" y="2"/>
                  </a:cubicBezTo>
                  <a:cubicBezTo>
                    <a:pt x="66" y="2"/>
                    <a:pt x="67" y="2"/>
                    <a:pt x="67" y="2"/>
                  </a:cubicBezTo>
                  <a:close/>
                  <a:moveTo>
                    <a:pt x="77" y="14"/>
                  </a:moveTo>
                  <a:cubicBezTo>
                    <a:pt x="76" y="13"/>
                    <a:pt x="76" y="13"/>
                    <a:pt x="76" y="13"/>
                  </a:cubicBezTo>
                  <a:cubicBezTo>
                    <a:pt x="78" y="11"/>
                    <a:pt x="78" y="8"/>
                    <a:pt x="77" y="6"/>
                  </a:cubicBezTo>
                  <a:cubicBezTo>
                    <a:pt x="75" y="3"/>
                    <a:pt x="73" y="1"/>
                    <a:pt x="72" y="2"/>
                  </a:cubicBezTo>
                  <a:cubicBezTo>
                    <a:pt x="73" y="5"/>
                    <a:pt x="76" y="11"/>
                    <a:pt x="73" y="15"/>
                  </a:cubicBezTo>
                  <a:cubicBezTo>
                    <a:pt x="72" y="16"/>
                    <a:pt x="70" y="17"/>
                    <a:pt x="67" y="17"/>
                  </a:cubicBezTo>
                  <a:cubicBezTo>
                    <a:pt x="66" y="17"/>
                    <a:pt x="66" y="17"/>
                    <a:pt x="66" y="17"/>
                  </a:cubicBezTo>
                  <a:cubicBezTo>
                    <a:pt x="66" y="17"/>
                    <a:pt x="66" y="17"/>
                    <a:pt x="66" y="17"/>
                  </a:cubicBezTo>
                  <a:cubicBezTo>
                    <a:pt x="65" y="12"/>
                    <a:pt x="66" y="10"/>
                    <a:pt x="68" y="8"/>
                  </a:cubicBezTo>
                  <a:cubicBezTo>
                    <a:pt x="68" y="8"/>
                    <a:pt x="68" y="7"/>
                    <a:pt x="69" y="7"/>
                  </a:cubicBezTo>
                  <a:cubicBezTo>
                    <a:pt x="69" y="6"/>
                    <a:pt x="68" y="6"/>
                    <a:pt x="68" y="6"/>
                  </a:cubicBezTo>
                  <a:cubicBezTo>
                    <a:pt x="67" y="6"/>
                    <a:pt x="66" y="7"/>
                    <a:pt x="65" y="8"/>
                  </a:cubicBezTo>
                  <a:cubicBezTo>
                    <a:pt x="64" y="10"/>
                    <a:pt x="63" y="11"/>
                    <a:pt x="61" y="12"/>
                  </a:cubicBezTo>
                  <a:cubicBezTo>
                    <a:pt x="61" y="12"/>
                    <a:pt x="61" y="12"/>
                    <a:pt x="61" y="12"/>
                  </a:cubicBezTo>
                  <a:cubicBezTo>
                    <a:pt x="61" y="14"/>
                    <a:pt x="62" y="17"/>
                    <a:pt x="60" y="18"/>
                  </a:cubicBezTo>
                  <a:cubicBezTo>
                    <a:pt x="60" y="19"/>
                    <a:pt x="60" y="19"/>
                    <a:pt x="60" y="19"/>
                  </a:cubicBezTo>
                  <a:cubicBezTo>
                    <a:pt x="60" y="19"/>
                    <a:pt x="60" y="19"/>
                    <a:pt x="60" y="19"/>
                  </a:cubicBezTo>
                  <a:cubicBezTo>
                    <a:pt x="53" y="18"/>
                    <a:pt x="46" y="17"/>
                    <a:pt x="39" y="16"/>
                  </a:cubicBezTo>
                  <a:cubicBezTo>
                    <a:pt x="32" y="15"/>
                    <a:pt x="26" y="14"/>
                    <a:pt x="20" y="14"/>
                  </a:cubicBezTo>
                  <a:cubicBezTo>
                    <a:pt x="20" y="14"/>
                    <a:pt x="20" y="14"/>
                    <a:pt x="20" y="14"/>
                  </a:cubicBezTo>
                  <a:cubicBezTo>
                    <a:pt x="15" y="14"/>
                    <a:pt x="11" y="15"/>
                    <a:pt x="7" y="17"/>
                  </a:cubicBezTo>
                  <a:cubicBezTo>
                    <a:pt x="9" y="16"/>
                    <a:pt x="11" y="16"/>
                    <a:pt x="13" y="16"/>
                  </a:cubicBezTo>
                  <a:cubicBezTo>
                    <a:pt x="18" y="16"/>
                    <a:pt x="24" y="18"/>
                    <a:pt x="29" y="19"/>
                  </a:cubicBezTo>
                  <a:cubicBezTo>
                    <a:pt x="31" y="19"/>
                    <a:pt x="31" y="19"/>
                    <a:pt x="31" y="19"/>
                  </a:cubicBezTo>
                  <a:cubicBezTo>
                    <a:pt x="34" y="18"/>
                    <a:pt x="37" y="17"/>
                    <a:pt x="40" y="17"/>
                  </a:cubicBezTo>
                  <a:cubicBezTo>
                    <a:pt x="40" y="17"/>
                    <a:pt x="40" y="17"/>
                    <a:pt x="40" y="17"/>
                  </a:cubicBezTo>
                  <a:cubicBezTo>
                    <a:pt x="45" y="17"/>
                    <a:pt x="49" y="18"/>
                    <a:pt x="54" y="19"/>
                  </a:cubicBezTo>
                  <a:cubicBezTo>
                    <a:pt x="55" y="19"/>
                    <a:pt x="57" y="20"/>
                    <a:pt x="58" y="20"/>
                  </a:cubicBezTo>
                  <a:cubicBezTo>
                    <a:pt x="60" y="20"/>
                    <a:pt x="60" y="20"/>
                    <a:pt x="60" y="20"/>
                  </a:cubicBezTo>
                  <a:cubicBezTo>
                    <a:pt x="59" y="21"/>
                    <a:pt x="59" y="21"/>
                    <a:pt x="59" y="21"/>
                  </a:cubicBezTo>
                  <a:cubicBezTo>
                    <a:pt x="56" y="23"/>
                    <a:pt x="53" y="24"/>
                    <a:pt x="50" y="24"/>
                  </a:cubicBezTo>
                  <a:cubicBezTo>
                    <a:pt x="47" y="24"/>
                    <a:pt x="43" y="23"/>
                    <a:pt x="40" y="22"/>
                  </a:cubicBezTo>
                  <a:cubicBezTo>
                    <a:pt x="37" y="21"/>
                    <a:pt x="34" y="20"/>
                    <a:pt x="31" y="20"/>
                  </a:cubicBezTo>
                  <a:cubicBezTo>
                    <a:pt x="30" y="20"/>
                    <a:pt x="30" y="20"/>
                    <a:pt x="30" y="20"/>
                  </a:cubicBezTo>
                  <a:cubicBezTo>
                    <a:pt x="30" y="20"/>
                    <a:pt x="31" y="20"/>
                    <a:pt x="31" y="20"/>
                  </a:cubicBezTo>
                  <a:cubicBezTo>
                    <a:pt x="36" y="22"/>
                    <a:pt x="41" y="24"/>
                    <a:pt x="46" y="24"/>
                  </a:cubicBezTo>
                  <a:cubicBezTo>
                    <a:pt x="47" y="24"/>
                    <a:pt x="48" y="24"/>
                    <a:pt x="49" y="24"/>
                  </a:cubicBezTo>
                  <a:cubicBezTo>
                    <a:pt x="61" y="24"/>
                    <a:pt x="72" y="20"/>
                    <a:pt x="82" y="16"/>
                  </a:cubicBezTo>
                  <a:cubicBezTo>
                    <a:pt x="84" y="16"/>
                    <a:pt x="86" y="15"/>
                    <a:pt x="88" y="14"/>
                  </a:cubicBezTo>
                  <a:cubicBezTo>
                    <a:pt x="88" y="14"/>
                    <a:pt x="88" y="14"/>
                    <a:pt x="88" y="14"/>
                  </a:cubicBezTo>
                  <a:cubicBezTo>
                    <a:pt x="87" y="13"/>
                    <a:pt x="87" y="12"/>
                    <a:pt x="87" y="12"/>
                  </a:cubicBezTo>
                  <a:cubicBezTo>
                    <a:pt x="88" y="10"/>
                    <a:pt x="91" y="9"/>
                    <a:pt x="94" y="7"/>
                  </a:cubicBezTo>
                  <a:cubicBezTo>
                    <a:pt x="97" y="7"/>
                    <a:pt x="99" y="6"/>
                    <a:pt x="100" y="5"/>
                  </a:cubicBezTo>
                  <a:cubicBezTo>
                    <a:pt x="101" y="4"/>
                    <a:pt x="101" y="4"/>
                    <a:pt x="101" y="4"/>
                  </a:cubicBezTo>
                  <a:cubicBezTo>
                    <a:pt x="92" y="6"/>
                    <a:pt x="84" y="9"/>
                    <a:pt x="77" y="14"/>
                  </a:cubicBezTo>
                  <a:close/>
                  <a:moveTo>
                    <a:pt x="126" y="98"/>
                  </a:moveTo>
                  <a:cubicBezTo>
                    <a:pt x="126" y="98"/>
                    <a:pt x="125" y="98"/>
                    <a:pt x="125" y="98"/>
                  </a:cubicBezTo>
                  <a:cubicBezTo>
                    <a:pt x="124" y="98"/>
                    <a:pt x="124" y="98"/>
                    <a:pt x="124" y="98"/>
                  </a:cubicBezTo>
                  <a:cubicBezTo>
                    <a:pt x="124" y="97"/>
                    <a:pt x="124" y="97"/>
                    <a:pt x="124" y="97"/>
                  </a:cubicBezTo>
                  <a:cubicBezTo>
                    <a:pt x="123" y="85"/>
                    <a:pt x="129" y="74"/>
                    <a:pt x="135" y="64"/>
                  </a:cubicBezTo>
                  <a:cubicBezTo>
                    <a:pt x="141" y="54"/>
                    <a:pt x="147" y="45"/>
                    <a:pt x="146" y="34"/>
                  </a:cubicBezTo>
                  <a:cubicBezTo>
                    <a:pt x="144" y="15"/>
                    <a:pt x="130" y="4"/>
                    <a:pt x="110" y="4"/>
                  </a:cubicBezTo>
                  <a:cubicBezTo>
                    <a:pt x="107" y="4"/>
                    <a:pt x="104" y="4"/>
                    <a:pt x="101" y="4"/>
                  </a:cubicBezTo>
                  <a:cubicBezTo>
                    <a:pt x="102" y="5"/>
                    <a:pt x="102" y="5"/>
                    <a:pt x="102" y="5"/>
                  </a:cubicBezTo>
                  <a:cubicBezTo>
                    <a:pt x="102" y="6"/>
                    <a:pt x="102" y="6"/>
                    <a:pt x="102" y="7"/>
                  </a:cubicBezTo>
                  <a:cubicBezTo>
                    <a:pt x="101" y="9"/>
                    <a:pt x="99" y="10"/>
                    <a:pt x="96" y="11"/>
                  </a:cubicBezTo>
                  <a:cubicBezTo>
                    <a:pt x="93" y="11"/>
                    <a:pt x="90" y="12"/>
                    <a:pt x="89" y="14"/>
                  </a:cubicBezTo>
                  <a:cubicBezTo>
                    <a:pt x="97" y="11"/>
                    <a:pt x="106" y="8"/>
                    <a:pt x="115" y="8"/>
                  </a:cubicBezTo>
                  <a:cubicBezTo>
                    <a:pt x="121" y="8"/>
                    <a:pt x="127" y="9"/>
                    <a:pt x="132" y="12"/>
                  </a:cubicBezTo>
                  <a:cubicBezTo>
                    <a:pt x="133" y="12"/>
                    <a:pt x="133" y="12"/>
                    <a:pt x="133" y="12"/>
                  </a:cubicBezTo>
                  <a:cubicBezTo>
                    <a:pt x="133" y="12"/>
                    <a:pt x="133" y="12"/>
                    <a:pt x="133" y="12"/>
                  </a:cubicBezTo>
                  <a:cubicBezTo>
                    <a:pt x="145" y="27"/>
                    <a:pt x="137" y="40"/>
                    <a:pt x="130" y="52"/>
                  </a:cubicBezTo>
                  <a:cubicBezTo>
                    <a:pt x="126" y="58"/>
                    <a:pt x="123" y="64"/>
                    <a:pt x="122" y="71"/>
                  </a:cubicBezTo>
                  <a:cubicBezTo>
                    <a:pt x="120" y="76"/>
                    <a:pt x="121" y="80"/>
                    <a:pt x="121" y="84"/>
                  </a:cubicBezTo>
                  <a:cubicBezTo>
                    <a:pt x="122" y="72"/>
                    <a:pt x="126" y="63"/>
                    <a:pt x="131" y="55"/>
                  </a:cubicBezTo>
                  <a:cubicBezTo>
                    <a:pt x="135" y="47"/>
                    <a:pt x="139" y="39"/>
                    <a:pt x="140" y="28"/>
                  </a:cubicBezTo>
                  <a:cubicBezTo>
                    <a:pt x="139" y="27"/>
                    <a:pt x="138" y="25"/>
                    <a:pt x="139" y="24"/>
                  </a:cubicBezTo>
                  <a:cubicBezTo>
                    <a:pt x="139" y="24"/>
                    <a:pt x="139" y="24"/>
                    <a:pt x="140" y="24"/>
                  </a:cubicBezTo>
                  <a:cubicBezTo>
                    <a:pt x="140" y="24"/>
                    <a:pt x="140" y="24"/>
                    <a:pt x="140" y="24"/>
                  </a:cubicBezTo>
                  <a:cubicBezTo>
                    <a:pt x="141" y="24"/>
                    <a:pt x="142" y="24"/>
                    <a:pt x="143" y="26"/>
                  </a:cubicBezTo>
                  <a:cubicBezTo>
                    <a:pt x="143" y="26"/>
                    <a:pt x="143" y="26"/>
                    <a:pt x="143" y="26"/>
                  </a:cubicBezTo>
                  <a:cubicBezTo>
                    <a:pt x="145" y="43"/>
                    <a:pt x="139" y="55"/>
                    <a:pt x="133" y="66"/>
                  </a:cubicBezTo>
                  <a:cubicBezTo>
                    <a:pt x="129" y="73"/>
                    <a:pt x="125" y="81"/>
                    <a:pt x="123" y="89"/>
                  </a:cubicBezTo>
                  <a:cubicBezTo>
                    <a:pt x="123" y="90"/>
                    <a:pt x="123" y="90"/>
                    <a:pt x="123" y="90"/>
                  </a:cubicBezTo>
                  <a:cubicBezTo>
                    <a:pt x="123" y="94"/>
                    <a:pt x="124" y="97"/>
                    <a:pt x="124" y="102"/>
                  </a:cubicBezTo>
                  <a:cubicBezTo>
                    <a:pt x="125" y="105"/>
                    <a:pt x="125" y="108"/>
                    <a:pt x="125" y="112"/>
                  </a:cubicBezTo>
                  <a:cubicBezTo>
                    <a:pt x="125" y="124"/>
                    <a:pt x="125" y="135"/>
                    <a:pt x="135" y="137"/>
                  </a:cubicBezTo>
                  <a:cubicBezTo>
                    <a:pt x="129" y="133"/>
                    <a:pt x="129" y="124"/>
                    <a:pt x="129" y="115"/>
                  </a:cubicBezTo>
                  <a:cubicBezTo>
                    <a:pt x="129" y="112"/>
                    <a:pt x="129" y="112"/>
                    <a:pt x="129" y="112"/>
                  </a:cubicBezTo>
                  <a:cubicBezTo>
                    <a:pt x="130" y="112"/>
                    <a:pt x="130" y="112"/>
                    <a:pt x="130" y="112"/>
                  </a:cubicBezTo>
                  <a:cubicBezTo>
                    <a:pt x="133" y="115"/>
                    <a:pt x="137" y="116"/>
                    <a:pt x="141" y="116"/>
                  </a:cubicBezTo>
                  <a:cubicBezTo>
                    <a:pt x="143" y="116"/>
                    <a:pt x="145" y="115"/>
                    <a:pt x="147" y="114"/>
                  </a:cubicBezTo>
                  <a:cubicBezTo>
                    <a:pt x="147" y="112"/>
                    <a:pt x="147" y="109"/>
                    <a:pt x="147" y="106"/>
                  </a:cubicBezTo>
                  <a:cubicBezTo>
                    <a:pt x="147" y="103"/>
                    <a:pt x="147" y="100"/>
                    <a:pt x="147" y="98"/>
                  </a:cubicBezTo>
                  <a:cubicBezTo>
                    <a:pt x="147" y="98"/>
                    <a:pt x="147" y="98"/>
                    <a:pt x="147" y="98"/>
                  </a:cubicBezTo>
                  <a:cubicBezTo>
                    <a:pt x="146" y="99"/>
                    <a:pt x="145" y="99"/>
                    <a:pt x="144" y="99"/>
                  </a:cubicBezTo>
                  <a:cubicBezTo>
                    <a:pt x="143" y="99"/>
                    <a:pt x="142" y="99"/>
                    <a:pt x="141" y="99"/>
                  </a:cubicBezTo>
                  <a:cubicBezTo>
                    <a:pt x="138" y="98"/>
                    <a:pt x="136" y="97"/>
                    <a:pt x="134" y="98"/>
                  </a:cubicBezTo>
                  <a:cubicBezTo>
                    <a:pt x="131" y="99"/>
                    <a:pt x="131" y="99"/>
                    <a:pt x="131" y="99"/>
                  </a:cubicBezTo>
                  <a:cubicBezTo>
                    <a:pt x="133" y="97"/>
                    <a:pt x="133" y="97"/>
                    <a:pt x="133" y="97"/>
                  </a:cubicBezTo>
                  <a:cubicBezTo>
                    <a:pt x="137" y="93"/>
                    <a:pt x="142" y="93"/>
                    <a:pt x="147" y="97"/>
                  </a:cubicBezTo>
                  <a:cubicBezTo>
                    <a:pt x="147" y="97"/>
                    <a:pt x="147" y="97"/>
                    <a:pt x="147" y="97"/>
                  </a:cubicBezTo>
                  <a:cubicBezTo>
                    <a:pt x="147" y="96"/>
                    <a:pt x="146" y="95"/>
                    <a:pt x="146" y="94"/>
                  </a:cubicBezTo>
                  <a:cubicBezTo>
                    <a:pt x="145" y="93"/>
                    <a:pt x="143" y="93"/>
                    <a:pt x="142" y="93"/>
                  </a:cubicBezTo>
                  <a:cubicBezTo>
                    <a:pt x="139" y="93"/>
                    <a:pt x="136" y="94"/>
                    <a:pt x="133" y="96"/>
                  </a:cubicBezTo>
                  <a:cubicBezTo>
                    <a:pt x="130" y="97"/>
                    <a:pt x="128" y="98"/>
                    <a:pt x="126" y="98"/>
                  </a:cubicBezTo>
                  <a:close/>
                  <a:moveTo>
                    <a:pt x="88" y="12"/>
                  </a:moveTo>
                  <a:cubicBezTo>
                    <a:pt x="90" y="11"/>
                    <a:pt x="93" y="10"/>
                    <a:pt x="95" y="9"/>
                  </a:cubicBezTo>
                  <a:cubicBezTo>
                    <a:pt x="98" y="8"/>
                    <a:pt x="100" y="8"/>
                    <a:pt x="101" y="7"/>
                  </a:cubicBezTo>
                  <a:cubicBezTo>
                    <a:pt x="101" y="7"/>
                    <a:pt x="101" y="6"/>
                    <a:pt x="101" y="6"/>
                  </a:cubicBezTo>
                  <a:cubicBezTo>
                    <a:pt x="99" y="7"/>
                    <a:pt x="97" y="8"/>
                    <a:pt x="95" y="9"/>
                  </a:cubicBezTo>
                  <a:cubicBezTo>
                    <a:pt x="92" y="10"/>
                    <a:pt x="89" y="11"/>
                    <a:pt x="88" y="12"/>
                  </a:cubicBezTo>
                  <a:close/>
                  <a:moveTo>
                    <a:pt x="56" y="21"/>
                  </a:moveTo>
                  <a:cubicBezTo>
                    <a:pt x="55" y="21"/>
                    <a:pt x="54" y="21"/>
                    <a:pt x="53" y="20"/>
                  </a:cubicBezTo>
                  <a:cubicBezTo>
                    <a:pt x="49" y="19"/>
                    <a:pt x="45" y="19"/>
                    <a:pt x="40" y="19"/>
                  </a:cubicBezTo>
                  <a:cubicBezTo>
                    <a:pt x="39" y="19"/>
                    <a:pt x="37" y="19"/>
                    <a:pt x="35" y="19"/>
                  </a:cubicBezTo>
                  <a:cubicBezTo>
                    <a:pt x="37" y="20"/>
                    <a:pt x="38" y="20"/>
                    <a:pt x="40" y="20"/>
                  </a:cubicBezTo>
                  <a:cubicBezTo>
                    <a:pt x="44" y="21"/>
                    <a:pt x="47" y="22"/>
                    <a:pt x="50" y="22"/>
                  </a:cubicBezTo>
                  <a:cubicBezTo>
                    <a:pt x="52" y="22"/>
                    <a:pt x="54" y="22"/>
                    <a:pt x="56" y="21"/>
                  </a:cubicBezTo>
                  <a:close/>
                  <a:moveTo>
                    <a:pt x="141" y="27"/>
                  </a:moveTo>
                  <a:cubicBezTo>
                    <a:pt x="141" y="26"/>
                    <a:pt x="141" y="26"/>
                    <a:pt x="140" y="25"/>
                  </a:cubicBezTo>
                  <a:cubicBezTo>
                    <a:pt x="141" y="26"/>
                    <a:pt x="141" y="27"/>
                    <a:pt x="141" y="27"/>
                  </a:cubicBezTo>
                  <a:cubicBezTo>
                    <a:pt x="141" y="28"/>
                    <a:pt x="141" y="28"/>
                    <a:pt x="141" y="28"/>
                  </a:cubicBezTo>
                  <a:cubicBezTo>
                    <a:pt x="141" y="28"/>
                    <a:pt x="141" y="28"/>
                    <a:pt x="141" y="28"/>
                  </a:cubicBezTo>
                  <a:cubicBezTo>
                    <a:pt x="141" y="40"/>
                    <a:pt x="136" y="48"/>
                    <a:pt x="132" y="56"/>
                  </a:cubicBezTo>
                  <a:cubicBezTo>
                    <a:pt x="128" y="64"/>
                    <a:pt x="123" y="72"/>
                    <a:pt x="123" y="84"/>
                  </a:cubicBezTo>
                  <a:cubicBezTo>
                    <a:pt x="125" y="77"/>
                    <a:pt x="128" y="71"/>
                    <a:pt x="131" y="66"/>
                  </a:cubicBezTo>
                  <a:cubicBezTo>
                    <a:pt x="138" y="54"/>
                    <a:pt x="144" y="43"/>
                    <a:pt x="141" y="27"/>
                  </a:cubicBezTo>
                  <a:close/>
                  <a:moveTo>
                    <a:pt x="145" y="98"/>
                  </a:moveTo>
                  <a:cubicBezTo>
                    <a:pt x="142" y="95"/>
                    <a:pt x="139" y="95"/>
                    <a:pt x="136" y="96"/>
                  </a:cubicBezTo>
                  <a:cubicBezTo>
                    <a:pt x="138" y="96"/>
                    <a:pt x="140" y="97"/>
                    <a:pt x="141" y="97"/>
                  </a:cubicBezTo>
                  <a:cubicBezTo>
                    <a:pt x="143" y="98"/>
                    <a:pt x="144" y="98"/>
                    <a:pt x="145" y="98"/>
                  </a:cubicBezTo>
                  <a:close/>
                  <a:moveTo>
                    <a:pt x="132" y="100"/>
                  </a:moveTo>
                  <a:cubicBezTo>
                    <a:pt x="142" y="100"/>
                    <a:pt x="142" y="100"/>
                    <a:pt x="142" y="100"/>
                  </a:cubicBezTo>
                  <a:cubicBezTo>
                    <a:pt x="143" y="100"/>
                    <a:pt x="143" y="100"/>
                    <a:pt x="143" y="100"/>
                  </a:cubicBezTo>
                  <a:cubicBezTo>
                    <a:pt x="146" y="102"/>
                    <a:pt x="146" y="108"/>
                    <a:pt x="146" y="113"/>
                  </a:cubicBezTo>
                  <a:cubicBezTo>
                    <a:pt x="146" y="114"/>
                    <a:pt x="146" y="114"/>
                    <a:pt x="146" y="114"/>
                  </a:cubicBezTo>
                  <a:cubicBezTo>
                    <a:pt x="145" y="114"/>
                    <a:pt x="145" y="114"/>
                    <a:pt x="145" y="114"/>
                  </a:cubicBezTo>
                  <a:cubicBezTo>
                    <a:pt x="138" y="115"/>
                    <a:pt x="132" y="112"/>
                    <a:pt x="130" y="108"/>
                  </a:cubicBezTo>
                  <a:cubicBezTo>
                    <a:pt x="129" y="105"/>
                    <a:pt x="129" y="102"/>
                    <a:pt x="132" y="100"/>
                  </a:cubicBezTo>
                  <a:close/>
                  <a:moveTo>
                    <a:pt x="142" y="101"/>
                  </a:moveTo>
                  <a:cubicBezTo>
                    <a:pt x="133" y="101"/>
                    <a:pt x="133" y="101"/>
                    <a:pt x="133" y="101"/>
                  </a:cubicBezTo>
                  <a:cubicBezTo>
                    <a:pt x="131" y="103"/>
                    <a:pt x="130" y="105"/>
                    <a:pt x="131" y="107"/>
                  </a:cubicBezTo>
                  <a:cubicBezTo>
                    <a:pt x="133" y="111"/>
                    <a:pt x="138" y="113"/>
                    <a:pt x="144" y="112"/>
                  </a:cubicBezTo>
                  <a:cubicBezTo>
                    <a:pt x="145" y="106"/>
                    <a:pt x="144" y="103"/>
                    <a:pt x="142" y="101"/>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6" name="Freeform 51"/>
            <p:cNvSpPr>
              <a:spLocks noEditPoints="1"/>
            </p:cNvSpPr>
            <p:nvPr/>
          </p:nvSpPr>
          <p:spPr bwMode="auto">
            <a:xfrm>
              <a:off x="4205288" y="5753100"/>
              <a:ext cx="303213" cy="344488"/>
            </a:xfrm>
            <a:custGeom>
              <a:avLst/>
              <a:gdLst>
                <a:gd name="T0" fmla="*/ 47 w 135"/>
                <a:gd name="T1" fmla="*/ 133 h 153"/>
                <a:gd name="T2" fmla="*/ 91 w 135"/>
                <a:gd name="T3" fmla="*/ 114 h 153"/>
                <a:gd name="T4" fmla="*/ 47 w 135"/>
                <a:gd name="T5" fmla="*/ 138 h 153"/>
                <a:gd name="T6" fmla="*/ 0 w 135"/>
                <a:gd name="T7" fmla="*/ 124 h 153"/>
                <a:gd name="T8" fmla="*/ 4 w 135"/>
                <a:gd name="T9" fmla="*/ 133 h 153"/>
                <a:gd name="T10" fmla="*/ 97 w 135"/>
                <a:gd name="T11" fmla="*/ 109 h 153"/>
                <a:gd name="T12" fmla="*/ 100 w 135"/>
                <a:gd name="T13" fmla="*/ 94 h 153"/>
                <a:gd name="T14" fmla="*/ 125 w 135"/>
                <a:gd name="T15" fmla="*/ 22 h 153"/>
                <a:gd name="T16" fmla="*/ 101 w 135"/>
                <a:gd name="T17" fmla="*/ 15 h 153"/>
                <a:gd name="T18" fmla="*/ 114 w 135"/>
                <a:gd name="T19" fmla="*/ 5 h 153"/>
                <a:gd name="T20" fmla="*/ 132 w 135"/>
                <a:gd name="T21" fmla="*/ 30 h 153"/>
                <a:gd name="T22" fmla="*/ 107 w 135"/>
                <a:gd name="T23" fmla="*/ 106 h 153"/>
                <a:gd name="T24" fmla="*/ 100 w 135"/>
                <a:gd name="T25" fmla="*/ 137 h 153"/>
                <a:gd name="T26" fmla="*/ 95 w 135"/>
                <a:gd name="T27" fmla="*/ 113 h 153"/>
                <a:gd name="T28" fmla="*/ 47 w 135"/>
                <a:gd name="T29" fmla="*/ 133 h 153"/>
                <a:gd name="T30" fmla="*/ 102 w 135"/>
                <a:gd name="T31" fmla="*/ 107 h 153"/>
                <a:gd name="T32" fmla="*/ 128 w 135"/>
                <a:gd name="T33" fmla="*/ 36 h 153"/>
                <a:gd name="T34" fmla="*/ 102 w 135"/>
                <a:gd name="T35" fmla="*/ 107 h 153"/>
                <a:gd name="T36" fmla="*/ 114 w 135"/>
                <a:gd name="T37" fmla="*/ 110 h 153"/>
                <a:gd name="T38" fmla="*/ 118 w 135"/>
                <a:gd name="T39" fmla="*/ 128 h 153"/>
                <a:gd name="T40" fmla="*/ 114 w 135"/>
                <a:gd name="T41" fmla="*/ 110 h 153"/>
                <a:gd name="T42" fmla="*/ 104 w 135"/>
                <a:gd name="T43" fmla="*/ 110 h 153"/>
                <a:gd name="T44" fmla="*/ 102 w 135"/>
                <a:gd name="T45" fmla="*/ 131 h 153"/>
                <a:gd name="T46" fmla="*/ 115 w 135"/>
                <a:gd name="T47" fmla="*/ 133 h 153"/>
                <a:gd name="T48" fmla="*/ 104 w 135"/>
                <a:gd name="T49" fmla="*/ 110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5" h="153">
                  <a:moveTo>
                    <a:pt x="47" y="133"/>
                  </a:moveTo>
                  <a:cubicBezTo>
                    <a:pt x="62" y="133"/>
                    <a:pt x="76" y="119"/>
                    <a:pt x="91" y="114"/>
                  </a:cubicBezTo>
                  <a:cubicBezTo>
                    <a:pt x="82" y="120"/>
                    <a:pt x="63" y="134"/>
                    <a:pt x="47" y="138"/>
                  </a:cubicBezTo>
                  <a:cubicBezTo>
                    <a:pt x="28" y="143"/>
                    <a:pt x="0" y="144"/>
                    <a:pt x="0" y="124"/>
                  </a:cubicBezTo>
                  <a:cubicBezTo>
                    <a:pt x="6" y="123"/>
                    <a:pt x="1" y="132"/>
                    <a:pt x="4" y="133"/>
                  </a:cubicBezTo>
                  <a:cubicBezTo>
                    <a:pt x="38" y="148"/>
                    <a:pt x="65" y="113"/>
                    <a:pt x="97" y="109"/>
                  </a:cubicBezTo>
                  <a:cubicBezTo>
                    <a:pt x="98" y="104"/>
                    <a:pt x="100" y="100"/>
                    <a:pt x="100" y="94"/>
                  </a:cubicBezTo>
                  <a:cubicBezTo>
                    <a:pt x="109" y="85"/>
                    <a:pt x="131" y="46"/>
                    <a:pt x="125" y="22"/>
                  </a:cubicBezTo>
                  <a:cubicBezTo>
                    <a:pt x="123" y="12"/>
                    <a:pt x="109" y="0"/>
                    <a:pt x="101" y="15"/>
                  </a:cubicBezTo>
                  <a:cubicBezTo>
                    <a:pt x="97" y="9"/>
                    <a:pt x="107" y="4"/>
                    <a:pt x="114" y="5"/>
                  </a:cubicBezTo>
                  <a:cubicBezTo>
                    <a:pt x="125" y="6"/>
                    <a:pt x="131" y="18"/>
                    <a:pt x="132" y="30"/>
                  </a:cubicBezTo>
                  <a:cubicBezTo>
                    <a:pt x="135" y="56"/>
                    <a:pt x="111" y="90"/>
                    <a:pt x="107" y="106"/>
                  </a:cubicBezTo>
                  <a:cubicBezTo>
                    <a:pt x="133" y="105"/>
                    <a:pt x="126" y="153"/>
                    <a:pt x="100" y="137"/>
                  </a:cubicBezTo>
                  <a:cubicBezTo>
                    <a:pt x="97" y="130"/>
                    <a:pt x="98" y="120"/>
                    <a:pt x="95" y="113"/>
                  </a:cubicBezTo>
                  <a:cubicBezTo>
                    <a:pt x="78" y="113"/>
                    <a:pt x="63" y="127"/>
                    <a:pt x="47" y="133"/>
                  </a:cubicBezTo>
                  <a:close/>
                  <a:moveTo>
                    <a:pt x="102" y="107"/>
                  </a:moveTo>
                  <a:cubicBezTo>
                    <a:pt x="112" y="84"/>
                    <a:pt x="130" y="63"/>
                    <a:pt x="128" y="36"/>
                  </a:cubicBezTo>
                  <a:cubicBezTo>
                    <a:pt x="126" y="65"/>
                    <a:pt x="105" y="83"/>
                    <a:pt x="102" y="107"/>
                  </a:cubicBezTo>
                  <a:close/>
                  <a:moveTo>
                    <a:pt x="114" y="110"/>
                  </a:moveTo>
                  <a:cubicBezTo>
                    <a:pt x="117" y="118"/>
                    <a:pt x="121" y="121"/>
                    <a:pt x="118" y="128"/>
                  </a:cubicBezTo>
                  <a:cubicBezTo>
                    <a:pt x="128" y="125"/>
                    <a:pt x="119" y="112"/>
                    <a:pt x="114" y="110"/>
                  </a:cubicBezTo>
                  <a:close/>
                  <a:moveTo>
                    <a:pt x="104" y="110"/>
                  </a:moveTo>
                  <a:cubicBezTo>
                    <a:pt x="100" y="114"/>
                    <a:pt x="100" y="125"/>
                    <a:pt x="102" y="131"/>
                  </a:cubicBezTo>
                  <a:cubicBezTo>
                    <a:pt x="108" y="132"/>
                    <a:pt x="110" y="135"/>
                    <a:pt x="115" y="133"/>
                  </a:cubicBezTo>
                  <a:cubicBezTo>
                    <a:pt x="120" y="121"/>
                    <a:pt x="114" y="111"/>
                    <a:pt x="104" y="110"/>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sp>
          <p:nvSpPr>
            <p:cNvPr id="77" name="Freeform 52"/>
            <p:cNvSpPr>
              <a:spLocks noEditPoints="1"/>
            </p:cNvSpPr>
            <p:nvPr/>
          </p:nvSpPr>
          <p:spPr bwMode="auto">
            <a:xfrm>
              <a:off x="4202113" y="5762625"/>
              <a:ext cx="306388" cy="311150"/>
            </a:xfrm>
            <a:custGeom>
              <a:avLst/>
              <a:gdLst>
                <a:gd name="T0" fmla="*/ 0 w 136"/>
                <a:gd name="T1" fmla="*/ 120 h 138"/>
                <a:gd name="T2" fmla="*/ 4 w 136"/>
                <a:gd name="T3" fmla="*/ 120 h 138"/>
                <a:gd name="T4" fmla="*/ 23 w 136"/>
                <a:gd name="T5" fmla="*/ 132 h 138"/>
                <a:gd name="T6" fmla="*/ 97 w 136"/>
                <a:gd name="T7" fmla="*/ 104 h 138"/>
                <a:gd name="T8" fmla="*/ 100 w 136"/>
                <a:gd name="T9" fmla="*/ 90 h 138"/>
                <a:gd name="T10" fmla="*/ 103 w 136"/>
                <a:gd name="T11" fmla="*/ 11 h 138"/>
                <a:gd name="T12" fmla="*/ 101 w 136"/>
                <a:gd name="T13" fmla="*/ 6 h 138"/>
                <a:gd name="T14" fmla="*/ 134 w 136"/>
                <a:gd name="T15" fmla="*/ 26 h 138"/>
                <a:gd name="T16" fmla="*/ 125 w 136"/>
                <a:gd name="T17" fmla="*/ 119 h 138"/>
                <a:gd name="T18" fmla="*/ 100 w 136"/>
                <a:gd name="T19" fmla="*/ 133 h 138"/>
                <a:gd name="T20" fmla="*/ 96 w 136"/>
                <a:gd name="T21" fmla="*/ 110 h 138"/>
                <a:gd name="T22" fmla="*/ 87 w 136"/>
                <a:gd name="T23" fmla="*/ 115 h 138"/>
                <a:gd name="T24" fmla="*/ 5 w 136"/>
                <a:gd name="T25" fmla="*/ 129 h 138"/>
                <a:gd name="T26" fmla="*/ 48 w 136"/>
                <a:gd name="T27" fmla="*/ 134 h 138"/>
                <a:gd name="T28" fmla="*/ 48 w 136"/>
                <a:gd name="T29" fmla="*/ 129 h 138"/>
                <a:gd name="T30" fmla="*/ 65 w 136"/>
                <a:gd name="T31" fmla="*/ 120 h 138"/>
                <a:gd name="T32" fmla="*/ 97 w 136"/>
                <a:gd name="T33" fmla="*/ 108 h 138"/>
                <a:gd name="T34" fmla="*/ 97 w 136"/>
                <a:gd name="T35" fmla="*/ 109 h 138"/>
                <a:gd name="T36" fmla="*/ 111 w 136"/>
                <a:gd name="T37" fmla="*/ 135 h 138"/>
                <a:gd name="T38" fmla="*/ 118 w 136"/>
                <a:gd name="T39" fmla="*/ 125 h 138"/>
                <a:gd name="T40" fmla="*/ 117 w 136"/>
                <a:gd name="T41" fmla="*/ 129 h 138"/>
                <a:gd name="T42" fmla="*/ 108 w 136"/>
                <a:gd name="T43" fmla="*/ 129 h 138"/>
                <a:gd name="T44" fmla="*/ 103 w 136"/>
                <a:gd name="T45" fmla="*/ 128 h 138"/>
                <a:gd name="T46" fmla="*/ 105 w 136"/>
                <a:gd name="T47" fmla="*/ 105 h 138"/>
                <a:gd name="T48" fmla="*/ 118 w 136"/>
                <a:gd name="T49" fmla="*/ 124 h 138"/>
                <a:gd name="T50" fmla="*/ 114 w 136"/>
                <a:gd name="T51" fmla="*/ 105 h 138"/>
                <a:gd name="T52" fmla="*/ 108 w 136"/>
                <a:gd name="T53" fmla="*/ 102 h 138"/>
                <a:gd name="T54" fmla="*/ 115 w 136"/>
                <a:gd name="T55" fmla="*/ 82 h 138"/>
                <a:gd name="T56" fmla="*/ 102 w 136"/>
                <a:gd name="T57" fmla="*/ 7 h 138"/>
                <a:gd name="T58" fmla="*/ 127 w 136"/>
                <a:gd name="T59" fmla="*/ 18 h 138"/>
                <a:gd name="T60" fmla="*/ 98 w 136"/>
                <a:gd name="T61" fmla="*/ 105 h 138"/>
                <a:gd name="T62" fmla="*/ 23 w 136"/>
                <a:gd name="T63" fmla="*/ 133 h 138"/>
                <a:gd name="T64" fmla="*/ 104 w 136"/>
                <a:gd name="T65" fmla="*/ 127 h 138"/>
                <a:gd name="T66" fmla="*/ 115 w 136"/>
                <a:gd name="T67" fmla="*/ 113 h 138"/>
                <a:gd name="T68" fmla="*/ 89 w 136"/>
                <a:gd name="T69" fmla="*/ 110 h 138"/>
                <a:gd name="T70" fmla="*/ 74 w 136"/>
                <a:gd name="T71" fmla="*/ 118 h 138"/>
                <a:gd name="T72" fmla="*/ 4 w 136"/>
                <a:gd name="T73" fmla="*/ 127 h 138"/>
                <a:gd name="T74" fmla="*/ 2 w 136"/>
                <a:gd name="T75" fmla="*/ 121 h 138"/>
                <a:gd name="T76" fmla="*/ 120 w 136"/>
                <a:gd name="T77" fmla="*/ 123 h 138"/>
                <a:gd name="T78" fmla="*/ 102 w 136"/>
                <a:gd name="T79" fmla="*/ 108 h 138"/>
                <a:gd name="T80" fmla="*/ 128 w 136"/>
                <a:gd name="T81" fmla="*/ 32 h 138"/>
                <a:gd name="T82" fmla="*/ 104 w 136"/>
                <a:gd name="T83" fmla="*/ 103 h 138"/>
                <a:gd name="T84" fmla="*/ 116 w 136"/>
                <a:gd name="T85" fmla="*/ 72 h 138"/>
                <a:gd name="T86" fmla="*/ 128 w 136"/>
                <a:gd name="T87" fmla="*/ 4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6" h="138">
                  <a:moveTo>
                    <a:pt x="26" y="138"/>
                  </a:moveTo>
                  <a:cubicBezTo>
                    <a:pt x="16" y="138"/>
                    <a:pt x="9" y="136"/>
                    <a:pt x="5" y="131"/>
                  </a:cubicBezTo>
                  <a:cubicBezTo>
                    <a:pt x="2" y="129"/>
                    <a:pt x="0" y="125"/>
                    <a:pt x="0" y="120"/>
                  </a:cubicBezTo>
                  <a:cubicBezTo>
                    <a:pt x="0" y="120"/>
                    <a:pt x="0" y="120"/>
                    <a:pt x="0" y="120"/>
                  </a:cubicBezTo>
                  <a:cubicBezTo>
                    <a:pt x="1" y="119"/>
                    <a:pt x="1" y="119"/>
                    <a:pt x="1" y="119"/>
                  </a:cubicBezTo>
                  <a:cubicBezTo>
                    <a:pt x="2" y="119"/>
                    <a:pt x="3" y="119"/>
                    <a:pt x="4" y="120"/>
                  </a:cubicBezTo>
                  <a:cubicBezTo>
                    <a:pt x="5" y="121"/>
                    <a:pt x="5" y="123"/>
                    <a:pt x="5" y="124"/>
                  </a:cubicBezTo>
                  <a:cubicBezTo>
                    <a:pt x="5" y="126"/>
                    <a:pt x="5" y="128"/>
                    <a:pt x="6" y="128"/>
                  </a:cubicBezTo>
                  <a:cubicBezTo>
                    <a:pt x="11" y="131"/>
                    <a:pt x="17" y="132"/>
                    <a:pt x="23" y="132"/>
                  </a:cubicBezTo>
                  <a:cubicBezTo>
                    <a:pt x="37" y="132"/>
                    <a:pt x="49" y="125"/>
                    <a:pt x="63" y="118"/>
                  </a:cubicBezTo>
                  <a:cubicBezTo>
                    <a:pt x="74" y="112"/>
                    <a:pt x="85" y="106"/>
                    <a:pt x="97" y="104"/>
                  </a:cubicBezTo>
                  <a:cubicBezTo>
                    <a:pt x="97" y="104"/>
                    <a:pt x="97" y="104"/>
                    <a:pt x="97" y="104"/>
                  </a:cubicBezTo>
                  <a:cubicBezTo>
                    <a:pt x="99" y="100"/>
                    <a:pt x="100" y="96"/>
                    <a:pt x="100" y="90"/>
                  </a:cubicBezTo>
                  <a:cubicBezTo>
                    <a:pt x="100" y="90"/>
                    <a:pt x="100" y="90"/>
                    <a:pt x="100" y="90"/>
                  </a:cubicBezTo>
                  <a:cubicBezTo>
                    <a:pt x="100" y="90"/>
                    <a:pt x="100" y="90"/>
                    <a:pt x="100" y="90"/>
                  </a:cubicBezTo>
                  <a:cubicBezTo>
                    <a:pt x="109" y="81"/>
                    <a:pt x="132" y="42"/>
                    <a:pt x="125" y="18"/>
                  </a:cubicBezTo>
                  <a:cubicBezTo>
                    <a:pt x="124" y="12"/>
                    <a:pt x="117" y="4"/>
                    <a:pt x="111" y="4"/>
                  </a:cubicBezTo>
                  <a:cubicBezTo>
                    <a:pt x="108" y="4"/>
                    <a:pt x="105" y="7"/>
                    <a:pt x="103" y="11"/>
                  </a:cubicBezTo>
                  <a:cubicBezTo>
                    <a:pt x="102" y="12"/>
                    <a:pt x="102" y="12"/>
                    <a:pt x="102" y="12"/>
                  </a:cubicBezTo>
                  <a:cubicBezTo>
                    <a:pt x="101" y="11"/>
                    <a:pt x="101" y="11"/>
                    <a:pt x="101" y="11"/>
                  </a:cubicBezTo>
                  <a:cubicBezTo>
                    <a:pt x="100" y="9"/>
                    <a:pt x="100" y="8"/>
                    <a:pt x="101" y="6"/>
                  </a:cubicBezTo>
                  <a:cubicBezTo>
                    <a:pt x="103" y="2"/>
                    <a:pt x="109" y="0"/>
                    <a:pt x="114" y="0"/>
                  </a:cubicBezTo>
                  <a:cubicBezTo>
                    <a:pt x="114" y="0"/>
                    <a:pt x="114" y="0"/>
                    <a:pt x="115" y="0"/>
                  </a:cubicBezTo>
                  <a:cubicBezTo>
                    <a:pt x="127" y="1"/>
                    <a:pt x="133" y="14"/>
                    <a:pt x="134" y="26"/>
                  </a:cubicBezTo>
                  <a:cubicBezTo>
                    <a:pt x="136" y="44"/>
                    <a:pt x="125" y="66"/>
                    <a:pt x="117" y="83"/>
                  </a:cubicBezTo>
                  <a:cubicBezTo>
                    <a:pt x="113" y="90"/>
                    <a:pt x="110" y="96"/>
                    <a:pt x="109" y="101"/>
                  </a:cubicBezTo>
                  <a:cubicBezTo>
                    <a:pt x="120" y="101"/>
                    <a:pt x="125" y="110"/>
                    <a:pt x="125" y="119"/>
                  </a:cubicBezTo>
                  <a:cubicBezTo>
                    <a:pt x="125" y="128"/>
                    <a:pt x="120" y="137"/>
                    <a:pt x="111" y="137"/>
                  </a:cubicBezTo>
                  <a:cubicBezTo>
                    <a:pt x="107" y="137"/>
                    <a:pt x="104" y="136"/>
                    <a:pt x="100" y="134"/>
                  </a:cubicBezTo>
                  <a:cubicBezTo>
                    <a:pt x="100" y="133"/>
                    <a:pt x="100" y="133"/>
                    <a:pt x="100" y="133"/>
                  </a:cubicBezTo>
                  <a:cubicBezTo>
                    <a:pt x="100" y="133"/>
                    <a:pt x="100" y="133"/>
                    <a:pt x="100" y="133"/>
                  </a:cubicBezTo>
                  <a:cubicBezTo>
                    <a:pt x="98" y="130"/>
                    <a:pt x="98" y="125"/>
                    <a:pt x="97" y="120"/>
                  </a:cubicBezTo>
                  <a:cubicBezTo>
                    <a:pt x="97" y="116"/>
                    <a:pt x="97" y="113"/>
                    <a:pt x="96" y="110"/>
                  </a:cubicBezTo>
                  <a:cubicBezTo>
                    <a:pt x="95" y="110"/>
                    <a:pt x="95" y="110"/>
                    <a:pt x="94" y="110"/>
                  </a:cubicBezTo>
                  <a:cubicBezTo>
                    <a:pt x="92" y="111"/>
                    <a:pt x="92" y="111"/>
                    <a:pt x="92" y="111"/>
                  </a:cubicBezTo>
                  <a:cubicBezTo>
                    <a:pt x="91" y="112"/>
                    <a:pt x="89" y="113"/>
                    <a:pt x="87" y="115"/>
                  </a:cubicBezTo>
                  <a:cubicBezTo>
                    <a:pt x="77" y="121"/>
                    <a:pt x="61" y="132"/>
                    <a:pt x="48" y="135"/>
                  </a:cubicBezTo>
                  <a:cubicBezTo>
                    <a:pt x="41" y="137"/>
                    <a:pt x="33" y="138"/>
                    <a:pt x="26" y="138"/>
                  </a:cubicBezTo>
                  <a:close/>
                  <a:moveTo>
                    <a:pt x="5" y="129"/>
                  </a:moveTo>
                  <a:cubicBezTo>
                    <a:pt x="5" y="130"/>
                    <a:pt x="5" y="130"/>
                    <a:pt x="6" y="130"/>
                  </a:cubicBezTo>
                  <a:cubicBezTo>
                    <a:pt x="10" y="134"/>
                    <a:pt x="17" y="137"/>
                    <a:pt x="26" y="137"/>
                  </a:cubicBezTo>
                  <a:cubicBezTo>
                    <a:pt x="33" y="137"/>
                    <a:pt x="41" y="135"/>
                    <a:pt x="48" y="134"/>
                  </a:cubicBezTo>
                  <a:cubicBezTo>
                    <a:pt x="61" y="130"/>
                    <a:pt x="76" y="120"/>
                    <a:pt x="86" y="114"/>
                  </a:cubicBezTo>
                  <a:cubicBezTo>
                    <a:pt x="82" y="115"/>
                    <a:pt x="78" y="117"/>
                    <a:pt x="75" y="119"/>
                  </a:cubicBezTo>
                  <a:cubicBezTo>
                    <a:pt x="66" y="124"/>
                    <a:pt x="57" y="129"/>
                    <a:pt x="48" y="129"/>
                  </a:cubicBezTo>
                  <a:cubicBezTo>
                    <a:pt x="44" y="129"/>
                    <a:pt x="44" y="129"/>
                    <a:pt x="44" y="129"/>
                  </a:cubicBezTo>
                  <a:cubicBezTo>
                    <a:pt x="48" y="128"/>
                    <a:pt x="48" y="128"/>
                    <a:pt x="48" y="128"/>
                  </a:cubicBezTo>
                  <a:cubicBezTo>
                    <a:pt x="54" y="126"/>
                    <a:pt x="59" y="123"/>
                    <a:pt x="65" y="120"/>
                  </a:cubicBezTo>
                  <a:cubicBezTo>
                    <a:pt x="75" y="114"/>
                    <a:pt x="85" y="108"/>
                    <a:pt x="96" y="108"/>
                  </a:cubicBezTo>
                  <a:cubicBezTo>
                    <a:pt x="96" y="108"/>
                    <a:pt x="96" y="108"/>
                    <a:pt x="96" y="108"/>
                  </a:cubicBezTo>
                  <a:cubicBezTo>
                    <a:pt x="97" y="108"/>
                    <a:pt x="97" y="108"/>
                    <a:pt x="97" y="108"/>
                  </a:cubicBezTo>
                  <a:cubicBezTo>
                    <a:pt x="97" y="108"/>
                    <a:pt x="97" y="108"/>
                    <a:pt x="97" y="108"/>
                  </a:cubicBezTo>
                  <a:cubicBezTo>
                    <a:pt x="97" y="108"/>
                    <a:pt x="97" y="108"/>
                    <a:pt x="97" y="108"/>
                  </a:cubicBezTo>
                  <a:cubicBezTo>
                    <a:pt x="97" y="109"/>
                    <a:pt x="97" y="109"/>
                    <a:pt x="97" y="109"/>
                  </a:cubicBezTo>
                  <a:cubicBezTo>
                    <a:pt x="98" y="112"/>
                    <a:pt x="99" y="116"/>
                    <a:pt x="99" y="120"/>
                  </a:cubicBezTo>
                  <a:cubicBezTo>
                    <a:pt x="99" y="124"/>
                    <a:pt x="100" y="129"/>
                    <a:pt x="101" y="132"/>
                  </a:cubicBezTo>
                  <a:cubicBezTo>
                    <a:pt x="104" y="134"/>
                    <a:pt x="108" y="135"/>
                    <a:pt x="111" y="135"/>
                  </a:cubicBezTo>
                  <a:cubicBezTo>
                    <a:pt x="118" y="135"/>
                    <a:pt x="122" y="129"/>
                    <a:pt x="123" y="123"/>
                  </a:cubicBezTo>
                  <a:cubicBezTo>
                    <a:pt x="122" y="124"/>
                    <a:pt x="121" y="125"/>
                    <a:pt x="119" y="125"/>
                  </a:cubicBezTo>
                  <a:cubicBezTo>
                    <a:pt x="118" y="125"/>
                    <a:pt x="118" y="125"/>
                    <a:pt x="118" y="125"/>
                  </a:cubicBezTo>
                  <a:cubicBezTo>
                    <a:pt x="118" y="127"/>
                    <a:pt x="117" y="128"/>
                    <a:pt x="117" y="129"/>
                  </a:cubicBezTo>
                  <a:cubicBezTo>
                    <a:pt x="117" y="129"/>
                    <a:pt x="117" y="129"/>
                    <a:pt x="117" y="129"/>
                  </a:cubicBezTo>
                  <a:cubicBezTo>
                    <a:pt x="117" y="129"/>
                    <a:pt x="117" y="129"/>
                    <a:pt x="117" y="129"/>
                  </a:cubicBezTo>
                  <a:cubicBezTo>
                    <a:pt x="115" y="130"/>
                    <a:pt x="114" y="130"/>
                    <a:pt x="113" y="130"/>
                  </a:cubicBezTo>
                  <a:cubicBezTo>
                    <a:pt x="113" y="130"/>
                    <a:pt x="113" y="130"/>
                    <a:pt x="113" y="130"/>
                  </a:cubicBezTo>
                  <a:cubicBezTo>
                    <a:pt x="111" y="130"/>
                    <a:pt x="109" y="130"/>
                    <a:pt x="108" y="129"/>
                  </a:cubicBezTo>
                  <a:cubicBezTo>
                    <a:pt x="106" y="129"/>
                    <a:pt x="105" y="128"/>
                    <a:pt x="103" y="128"/>
                  </a:cubicBezTo>
                  <a:cubicBezTo>
                    <a:pt x="103" y="128"/>
                    <a:pt x="103" y="128"/>
                    <a:pt x="103" y="128"/>
                  </a:cubicBezTo>
                  <a:cubicBezTo>
                    <a:pt x="103" y="128"/>
                    <a:pt x="103" y="128"/>
                    <a:pt x="103" y="128"/>
                  </a:cubicBezTo>
                  <a:cubicBezTo>
                    <a:pt x="100" y="122"/>
                    <a:pt x="100" y="110"/>
                    <a:pt x="104" y="105"/>
                  </a:cubicBezTo>
                  <a:cubicBezTo>
                    <a:pt x="105" y="105"/>
                    <a:pt x="105" y="105"/>
                    <a:pt x="105" y="105"/>
                  </a:cubicBezTo>
                  <a:cubicBezTo>
                    <a:pt x="105" y="105"/>
                    <a:pt x="105" y="105"/>
                    <a:pt x="105" y="105"/>
                  </a:cubicBezTo>
                  <a:cubicBezTo>
                    <a:pt x="110" y="106"/>
                    <a:pt x="114" y="108"/>
                    <a:pt x="116" y="112"/>
                  </a:cubicBezTo>
                  <a:cubicBezTo>
                    <a:pt x="118" y="116"/>
                    <a:pt x="119" y="120"/>
                    <a:pt x="118" y="124"/>
                  </a:cubicBezTo>
                  <a:cubicBezTo>
                    <a:pt x="118" y="124"/>
                    <a:pt x="118" y="124"/>
                    <a:pt x="118" y="124"/>
                  </a:cubicBezTo>
                  <a:cubicBezTo>
                    <a:pt x="121" y="119"/>
                    <a:pt x="119" y="116"/>
                    <a:pt x="117" y="112"/>
                  </a:cubicBezTo>
                  <a:cubicBezTo>
                    <a:pt x="116" y="110"/>
                    <a:pt x="115" y="109"/>
                    <a:pt x="114" y="106"/>
                  </a:cubicBezTo>
                  <a:cubicBezTo>
                    <a:pt x="114" y="105"/>
                    <a:pt x="114" y="105"/>
                    <a:pt x="114" y="105"/>
                  </a:cubicBezTo>
                  <a:cubicBezTo>
                    <a:pt x="115" y="105"/>
                    <a:pt x="115" y="105"/>
                    <a:pt x="115" y="105"/>
                  </a:cubicBezTo>
                  <a:cubicBezTo>
                    <a:pt x="117" y="106"/>
                    <a:pt x="121" y="109"/>
                    <a:pt x="123" y="113"/>
                  </a:cubicBezTo>
                  <a:cubicBezTo>
                    <a:pt x="121" y="107"/>
                    <a:pt x="116" y="102"/>
                    <a:pt x="108" y="102"/>
                  </a:cubicBezTo>
                  <a:cubicBezTo>
                    <a:pt x="107" y="102"/>
                    <a:pt x="107" y="102"/>
                    <a:pt x="107" y="102"/>
                  </a:cubicBezTo>
                  <a:cubicBezTo>
                    <a:pt x="107" y="101"/>
                    <a:pt x="107" y="101"/>
                    <a:pt x="107" y="101"/>
                  </a:cubicBezTo>
                  <a:cubicBezTo>
                    <a:pt x="108" y="97"/>
                    <a:pt x="112" y="90"/>
                    <a:pt x="115" y="82"/>
                  </a:cubicBezTo>
                  <a:cubicBezTo>
                    <a:pt x="124" y="65"/>
                    <a:pt x="134" y="44"/>
                    <a:pt x="133" y="26"/>
                  </a:cubicBezTo>
                  <a:cubicBezTo>
                    <a:pt x="131" y="15"/>
                    <a:pt x="126" y="3"/>
                    <a:pt x="115" y="2"/>
                  </a:cubicBezTo>
                  <a:cubicBezTo>
                    <a:pt x="110" y="1"/>
                    <a:pt x="104" y="4"/>
                    <a:pt x="102" y="7"/>
                  </a:cubicBezTo>
                  <a:cubicBezTo>
                    <a:pt x="102" y="7"/>
                    <a:pt x="102" y="8"/>
                    <a:pt x="102" y="9"/>
                  </a:cubicBezTo>
                  <a:cubicBezTo>
                    <a:pt x="105" y="4"/>
                    <a:pt x="109" y="3"/>
                    <a:pt x="111" y="3"/>
                  </a:cubicBezTo>
                  <a:cubicBezTo>
                    <a:pt x="118" y="3"/>
                    <a:pt x="125" y="11"/>
                    <a:pt x="127" y="18"/>
                  </a:cubicBezTo>
                  <a:cubicBezTo>
                    <a:pt x="133" y="42"/>
                    <a:pt x="110" y="81"/>
                    <a:pt x="101" y="91"/>
                  </a:cubicBezTo>
                  <a:cubicBezTo>
                    <a:pt x="102" y="96"/>
                    <a:pt x="100" y="100"/>
                    <a:pt x="99" y="104"/>
                  </a:cubicBezTo>
                  <a:cubicBezTo>
                    <a:pt x="98" y="105"/>
                    <a:pt x="98" y="105"/>
                    <a:pt x="98" y="105"/>
                  </a:cubicBezTo>
                  <a:cubicBezTo>
                    <a:pt x="98" y="105"/>
                    <a:pt x="98" y="105"/>
                    <a:pt x="98" y="105"/>
                  </a:cubicBezTo>
                  <a:cubicBezTo>
                    <a:pt x="86" y="107"/>
                    <a:pt x="75" y="113"/>
                    <a:pt x="64" y="119"/>
                  </a:cubicBezTo>
                  <a:cubicBezTo>
                    <a:pt x="51" y="126"/>
                    <a:pt x="37" y="133"/>
                    <a:pt x="23" y="133"/>
                  </a:cubicBezTo>
                  <a:cubicBezTo>
                    <a:pt x="17" y="133"/>
                    <a:pt x="11" y="132"/>
                    <a:pt x="5" y="129"/>
                  </a:cubicBezTo>
                  <a:cubicBezTo>
                    <a:pt x="5" y="129"/>
                    <a:pt x="5" y="129"/>
                    <a:pt x="5" y="129"/>
                  </a:cubicBezTo>
                  <a:close/>
                  <a:moveTo>
                    <a:pt x="104" y="127"/>
                  </a:moveTo>
                  <a:cubicBezTo>
                    <a:pt x="106" y="127"/>
                    <a:pt x="107" y="127"/>
                    <a:pt x="108" y="128"/>
                  </a:cubicBezTo>
                  <a:cubicBezTo>
                    <a:pt x="111" y="129"/>
                    <a:pt x="113" y="129"/>
                    <a:pt x="116" y="128"/>
                  </a:cubicBezTo>
                  <a:cubicBezTo>
                    <a:pt x="118" y="123"/>
                    <a:pt x="118" y="117"/>
                    <a:pt x="115" y="113"/>
                  </a:cubicBezTo>
                  <a:cubicBezTo>
                    <a:pt x="113" y="110"/>
                    <a:pt x="109" y="107"/>
                    <a:pt x="105" y="107"/>
                  </a:cubicBezTo>
                  <a:cubicBezTo>
                    <a:pt x="102" y="111"/>
                    <a:pt x="102" y="121"/>
                    <a:pt x="104" y="127"/>
                  </a:cubicBezTo>
                  <a:close/>
                  <a:moveTo>
                    <a:pt x="89" y="110"/>
                  </a:moveTo>
                  <a:cubicBezTo>
                    <a:pt x="81" y="112"/>
                    <a:pt x="73" y="117"/>
                    <a:pt x="65" y="121"/>
                  </a:cubicBezTo>
                  <a:cubicBezTo>
                    <a:pt x="61" y="123"/>
                    <a:pt x="57" y="125"/>
                    <a:pt x="53" y="127"/>
                  </a:cubicBezTo>
                  <a:cubicBezTo>
                    <a:pt x="60" y="126"/>
                    <a:pt x="67" y="122"/>
                    <a:pt x="74" y="118"/>
                  </a:cubicBezTo>
                  <a:cubicBezTo>
                    <a:pt x="79" y="115"/>
                    <a:pt x="84" y="112"/>
                    <a:pt x="89" y="110"/>
                  </a:cubicBezTo>
                  <a:close/>
                  <a:moveTo>
                    <a:pt x="2" y="121"/>
                  </a:moveTo>
                  <a:cubicBezTo>
                    <a:pt x="2" y="123"/>
                    <a:pt x="3" y="125"/>
                    <a:pt x="4" y="127"/>
                  </a:cubicBezTo>
                  <a:cubicBezTo>
                    <a:pt x="3" y="127"/>
                    <a:pt x="3" y="125"/>
                    <a:pt x="3" y="124"/>
                  </a:cubicBezTo>
                  <a:cubicBezTo>
                    <a:pt x="3" y="123"/>
                    <a:pt x="4" y="122"/>
                    <a:pt x="3" y="121"/>
                  </a:cubicBezTo>
                  <a:cubicBezTo>
                    <a:pt x="3" y="121"/>
                    <a:pt x="3" y="121"/>
                    <a:pt x="2" y="121"/>
                  </a:cubicBezTo>
                  <a:close/>
                  <a:moveTo>
                    <a:pt x="116" y="108"/>
                  </a:moveTo>
                  <a:cubicBezTo>
                    <a:pt x="117" y="109"/>
                    <a:pt x="118" y="110"/>
                    <a:pt x="118" y="111"/>
                  </a:cubicBezTo>
                  <a:cubicBezTo>
                    <a:pt x="120" y="115"/>
                    <a:pt x="122" y="118"/>
                    <a:pt x="120" y="123"/>
                  </a:cubicBezTo>
                  <a:cubicBezTo>
                    <a:pt x="122" y="122"/>
                    <a:pt x="123" y="121"/>
                    <a:pt x="123" y="119"/>
                  </a:cubicBezTo>
                  <a:cubicBezTo>
                    <a:pt x="123" y="115"/>
                    <a:pt x="119" y="110"/>
                    <a:pt x="116" y="108"/>
                  </a:cubicBezTo>
                  <a:close/>
                  <a:moveTo>
                    <a:pt x="102" y="108"/>
                  </a:moveTo>
                  <a:cubicBezTo>
                    <a:pt x="103" y="103"/>
                    <a:pt x="103" y="103"/>
                    <a:pt x="103" y="103"/>
                  </a:cubicBezTo>
                  <a:cubicBezTo>
                    <a:pt x="104" y="92"/>
                    <a:pt x="109" y="82"/>
                    <a:pt x="114" y="72"/>
                  </a:cubicBezTo>
                  <a:cubicBezTo>
                    <a:pt x="121" y="60"/>
                    <a:pt x="127" y="47"/>
                    <a:pt x="128" y="32"/>
                  </a:cubicBezTo>
                  <a:cubicBezTo>
                    <a:pt x="130" y="32"/>
                    <a:pt x="130" y="32"/>
                    <a:pt x="130" y="32"/>
                  </a:cubicBezTo>
                  <a:cubicBezTo>
                    <a:pt x="131" y="51"/>
                    <a:pt x="122" y="68"/>
                    <a:pt x="114" y="84"/>
                  </a:cubicBezTo>
                  <a:cubicBezTo>
                    <a:pt x="110" y="90"/>
                    <a:pt x="107" y="97"/>
                    <a:pt x="104" y="103"/>
                  </a:cubicBezTo>
                  <a:lnTo>
                    <a:pt x="102" y="108"/>
                  </a:lnTo>
                  <a:close/>
                  <a:moveTo>
                    <a:pt x="128" y="44"/>
                  </a:moveTo>
                  <a:cubicBezTo>
                    <a:pt x="125" y="54"/>
                    <a:pt x="120" y="63"/>
                    <a:pt x="116" y="72"/>
                  </a:cubicBezTo>
                  <a:cubicBezTo>
                    <a:pt x="111" y="81"/>
                    <a:pt x="107" y="89"/>
                    <a:pt x="105" y="97"/>
                  </a:cubicBezTo>
                  <a:cubicBezTo>
                    <a:pt x="108" y="92"/>
                    <a:pt x="110" y="88"/>
                    <a:pt x="112" y="83"/>
                  </a:cubicBezTo>
                  <a:cubicBezTo>
                    <a:pt x="119" y="71"/>
                    <a:pt x="126" y="58"/>
                    <a:pt x="128" y="44"/>
                  </a:cubicBezTo>
                  <a:close/>
                </a:path>
              </a:pathLst>
            </a:custGeom>
            <a:grpFill/>
            <a:ln>
              <a:noFill/>
            </a:ln>
          </p:spPr>
          <p:txBody>
            <a:bodyPr vert="horz" wrap="square" lIns="91440" tIns="45720" rIns="91440" bIns="45720" numCol="1" anchor="t" anchorCtr="0" compatLnSpc="1">
              <a:prstTxWarp prst="textNoShape">
                <a:avLst/>
              </a:prstTxWarp>
            </a:bodyPr>
            <a:lstStyle/>
            <a:p>
              <a:endParaRPr dirty="0"/>
            </a:p>
          </p:txBody>
        </p:sp>
      </p:grpSp>
      <p:sp>
        <p:nvSpPr>
          <p:cNvPr id="78" name="Picture Placeholder 33"/>
          <p:cNvSpPr>
            <a:spLocks noGrp="1"/>
          </p:cNvSpPr>
          <p:nvPr>
            <p:ph type="pic" sz="quarter" idx="18"/>
          </p:nvPr>
        </p:nvSpPr>
        <p:spPr>
          <a:xfrm>
            <a:off x="4599885" y="533400"/>
            <a:ext cx="297180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79" name="Picture Placeholder 33"/>
          <p:cNvSpPr>
            <a:spLocks noGrp="1"/>
          </p:cNvSpPr>
          <p:nvPr>
            <p:ph type="pic" sz="quarter" idx="19"/>
          </p:nvPr>
        </p:nvSpPr>
        <p:spPr>
          <a:xfrm>
            <a:off x="834571" y="1013590"/>
            <a:ext cx="297180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80" name="Picture Placeholder 33"/>
          <p:cNvSpPr>
            <a:spLocks noGrp="1"/>
          </p:cNvSpPr>
          <p:nvPr>
            <p:ph type="pic" sz="quarter" idx="20"/>
          </p:nvPr>
        </p:nvSpPr>
        <p:spPr>
          <a:xfrm>
            <a:off x="8375405" y="1013591"/>
            <a:ext cx="2971800" cy="3657600"/>
          </a:xfrm>
          <a:solidFill>
            <a:schemeClr val="bg2"/>
          </a:solidFill>
          <a:ln w="38100">
            <a:solidFill>
              <a:schemeClr val="bg1"/>
            </a:solidFill>
          </a:ln>
        </p:spPr>
        <p:txBody>
          <a:bodyPr/>
          <a:lstStyle>
            <a:lvl1pPr marL="0" indent="0" algn="ctr">
              <a:buNone/>
              <a:defRPr/>
            </a:lvl1pPr>
          </a:lstStyle>
          <a:p>
            <a:r>
              <a:rPr lang="en-US" dirty="0" smtClean="0"/>
              <a:t>Click icon to add picture</a:t>
            </a:r>
            <a:endParaRPr dirty="0"/>
          </a:p>
        </p:txBody>
      </p:sp>
      <p:sp>
        <p:nvSpPr>
          <p:cNvPr id="81" name="Text Placeholder 3"/>
          <p:cNvSpPr>
            <a:spLocks noGrp="1"/>
          </p:cNvSpPr>
          <p:nvPr>
            <p:ph type="body" sz="half" idx="2"/>
          </p:nvPr>
        </p:nvSpPr>
        <p:spPr>
          <a:xfrm>
            <a:off x="948871"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2" name="Text Placeholder 3"/>
          <p:cNvSpPr>
            <a:spLocks noGrp="1"/>
          </p:cNvSpPr>
          <p:nvPr>
            <p:ph type="body" sz="half" idx="21"/>
          </p:nvPr>
        </p:nvSpPr>
        <p:spPr>
          <a:xfrm>
            <a:off x="4707208" y="4582378"/>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83" name="Text Placeholder 3"/>
          <p:cNvSpPr>
            <a:spLocks noGrp="1"/>
          </p:cNvSpPr>
          <p:nvPr>
            <p:ph type="body" sz="half" idx="22"/>
          </p:nvPr>
        </p:nvSpPr>
        <p:spPr>
          <a:xfrm>
            <a:off x="8489705" y="5018002"/>
            <a:ext cx="2743200" cy="914400"/>
          </a:xfrm>
        </p:spPr>
        <p:txBody>
          <a:bodyPr>
            <a:normAutofit/>
          </a:bodyPr>
          <a:lstStyle>
            <a:lvl1pPr marL="0" indent="0">
              <a:spcBef>
                <a:spcPts val="16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16819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5212" y="304800"/>
            <a:ext cx="10058402" cy="12192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065214" y="1752600"/>
            <a:ext cx="10058400" cy="42291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075611" y="6019801"/>
            <a:ext cx="1396260" cy="228600"/>
          </a:xfrm>
          <a:prstGeom prst="rect">
            <a:avLst/>
          </a:prstGeom>
        </p:spPr>
        <p:txBody>
          <a:bodyPr vert="horz" lIns="91440" tIns="45720" rIns="91440" bIns="45720" rtlCol="0" anchor="ctr"/>
          <a:lstStyle>
            <a:lvl1pPr algn="l">
              <a:defRPr sz="1000">
                <a:solidFill>
                  <a:schemeClr val="tx1"/>
                </a:solidFill>
              </a:defRPr>
            </a:lvl1pPr>
          </a:lstStyle>
          <a:p>
            <a:fld id="{4CF99945-0A15-4715-AB6C-F5E56CF20F70}" type="datetimeFigureOut">
              <a:rPr lang="en-US"/>
              <a:pPr/>
              <a:t>3/29/13</a:t>
            </a:fld>
            <a:endParaRPr dirty="0"/>
          </a:p>
        </p:txBody>
      </p:sp>
      <p:sp>
        <p:nvSpPr>
          <p:cNvPr id="5" name="Footer Placeholder 4"/>
          <p:cNvSpPr>
            <a:spLocks noGrp="1"/>
          </p:cNvSpPr>
          <p:nvPr>
            <p:ph type="ftr" sz="quarter" idx="3"/>
          </p:nvPr>
        </p:nvSpPr>
        <p:spPr>
          <a:xfrm>
            <a:off x="1979613" y="6019801"/>
            <a:ext cx="5943600" cy="228600"/>
          </a:xfrm>
          <a:prstGeom prst="rect">
            <a:avLst/>
          </a:prstGeom>
        </p:spPr>
        <p:txBody>
          <a:bodyPr vert="horz" lIns="91440" tIns="45720" rIns="91440" bIns="45720" rtlCol="0" anchor="ctr"/>
          <a:lstStyle>
            <a:lvl1pPr algn="l">
              <a:defRPr sz="1000">
                <a:solidFill>
                  <a:schemeClr val="tx1"/>
                </a:solidFill>
              </a:defRPr>
            </a:lvl1pPr>
          </a:lstStyle>
          <a:p>
            <a:endParaRPr dirty="0"/>
          </a:p>
        </p:txBody>
      </p:sp>
      <p:sp>
        <p:nvSpPr>
          <p:cNvPr id="6" name="Slide Number Placeholder 5"/>
          <p:cNvSpPr>
            <a:spLocks noGrp="1"/>
          </p:cNvSpPr>
          <p:nvPr>
            <p:ph type="sldNum" sz="quarter" idx="4"/>
          </p:nvPr>
        </p:nvSpPr>
        <p:spPr>
          <a:xfrm>
            <a:off x="1065213" y="6019801"/>
            <a:ext cx="762000" cy="228600"/>
          </a:xfrm>
          <a:prstGeom prst="rect">
            <a:avLst/>
          </a:prstGeom>
        </p:spPr>
        <p:txBody>
          <a:bodyPr vert="horz" lIns="91440" tIns="45720" rIns="91440" bIns="45720" rtlCol="0" anchor="ctr"/>
          <a:lstStyle>
            <a:lvl1pPr algn="l">
              <a:defRPr sz="1000">
                <a:solidFill>
                  <a:schemeClr val="tx1"/>
                </a:solidFill>
              </a:defRPr>
            </a:lvl1pPr>
          </a:lstStyle>
          <a:p>
            <a:fld id="{022B156B-59AE-415F-B24B-8756D48BB977}" type="slidenum">
              <a:rPr/>
              <a:pPr/>
              <a:t>‹#›</a:t>
            </a:fld>
            <a:endParaRPr dirty="0"/>
          </a:p>
        </p:txBody>
      </p:sp>
    </p:spTree>
    <p:extLst>
      <p:ext uri="{BB962C8B-B14F-4D97-AF65-F5344CB8AC3E}">
        <p14:creationId xmlns:p14="http://schemas.microsoft.com/office/powerpoint/2010/main" val="1300630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62"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xStyles>
    <p:titleStyle>
      <a:lvl1pPr algn="l" defTabSz="914400" rtl="0" eaLnBrk="1" latinLnBrk="0" hangingPunct="1">
        <a:lnSpc>
          <a:spcPct val="90000"/>
        </a:lnSpc>
        <a:spcBef>
          <a:spcPct val="0"/>
        </a:spcBef>
        <a:buNone/>
        <a:defRPr sz="3600" kern="1200">
          <a:solidFill>
            <a:schemeClr val="tx1">
              <a:lumMod val="50000"/>
            </a:schemeClr>
          </a:solidFill>
          <a:latin typeface="+mj-lt"/>
          <a:ea typeface="+mj-ea"/>
          <a:cs typeface="+mj-cs"/>
        </a:defRPr>
      </a:lvl1pPr>
    </p:titleStyle>
    <p:bodyStyle>
      <a:lvl1pPr marL="347472" indent="-347472" algn="l" defTabSz="914400" rtl="0" eaLnBrk="1" latinLnBrk="0" hangingPunct="1">
        <a:lnSpc>
          <a:spcPct val="100000"/>
        </a:lnSpc>
        <a:spcBef>
          <a:spcPts val="1800"/>
        </a:spcBef>
        <a:buFont typeface="Arial" panose="020B0604020202020204" pitchFamily="34" charset="0"/>
        <a:buChar char="•"/>
        <a:defRPr sz="2400" kern="1200">
          <a:solidFill>
            <a:schemeClr val="tx1"/>
          </a:solidFill>
          <a:latin typeface="+mn-lt"/>
          <a:ea typeface="+mn-ea"/>
          <a:cs typeface="+mn-cs"/>
        </a:defRPr>
      </a:lvl1pPr>
      <a:lvl2pPr marL="740664" indent="-283464" algn="l" defTabSz="914400" rtl="0" eaLnBrk="1" latinLnBrk="0" hangingPunct="1">
        <a:lnSpc>
          <a:spcPct val="100000"/>
        </a:lnSpc>
        <a:spcBef>
          <a:spcPts val="12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3840">
          <p15:clr>
            <a:srgbClr val="F26B43"/>
          </p15:clr>
        </p15:guide>
        <p15:guide id="2"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www.tinyurl.com/VSTEaugmentedreality"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2.png"/><Relationship Id="rId3" Type="http://schemas.openxmlformats.org/officeDocument/2006/relationships/image" Target="../media/image2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4.jpeg"/><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6.png"/><Relationship Id="rId3"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oleObject" Target="../embeddings/oleObject1.bin"/><Relationship Id="rId5" Type="http://schemas.openxmlformats.org/officeDocument/2006/relationships/image" Target="../media/image28.png"/><Relationship Id="rId1" Type="http://schemas.openxmlformats.org/officeDocument/2006/relationships/vmlDrawing" Target="../drawings/vmlDrawing1.vml"/><Relationship Id="rId2"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hyperlink" Target="http://www.youtube.com/watch?v=D-A1l4Jn6EY" TargetMode="External"/><Relationship Id="rId3" Type="http://schemas.openxmlformats.org/officeDocument/2006/relationships/image" Target="../media/image5.w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png"/><Relationship Id="rId1" Type="http://schemas.openxmlformats.org/officeDocument/2006/relationships/slideLayout" Target="../slideLayouts/slideLayout9.xml"/><Relationship Id="rId2" Type="http://schemas.openxmlformats.org/officeDocument/2006/relationships/image" Target="../media/image3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jpeg"/><Relationship Id="rId1" Type="http://schemas.openxmlformats.org/officeDocument/2006/relationships/slideLayout" Target="../slideLayouts/slideLayout8.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 Id="rId1" Type="http://schemas.openxmlformats.org/officeDocument/2006/relationships/slideLayout" Target="../slideLayouts/slideLayout4.xml"/><Relationship Id="rId2"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Augmented Reality</a:t>
            </a:r>
            <a:endParaRPr lang="en-US" dirty="0"/>
          </a:p>
        </p:txBody>
      </p:sp>
      <p:sp>
        <p:nvSpPr>
          <p:cNvPr id="3" name="Subtitle 2"/>
          <p:cNvSpPr>
            <a:spLocks noGrp="1"/>
          </p:cNvSpPr>
          <p:nvPr>
            <p:ph type="subTitle" idx="1"/>
          </p:nvPr>
        </p:nvSpPr>
        <p:spPr/>
        <p:txBody>
          <a:bodyPr/>
          <a:lstStyle/>
          <a:p>
            <a:r>
              <a:rPr lang="en-US" dirty="0" smtClean="0"/>
              <a:t>Presenter – Stephanie Bass</a:t>
            </a:r>
            <a:endParaRPr lang="en-US" dirty="0"/>
          </a:p>
        </p:txBody>
      </p:sp>
      <p:sp>
        <p:nvSpPr>
          <p:cNvPr id="4" name="Rectangle 3"/>
          <p:cNvSpPr/>
          <p:nvPr/>
        </p:nvSpPr>
        <p:spPr>
          <a:xfrm>
            <a:off x="6061785" y="4300153"/>
            <a:ext cx="5635692" cy="400110"/>
          </a:xfrm>
          <a:prstGeom prst="rect">
            <a:avLst/>
          </a:prstGeom>
        </p:spPr>
        <p:txBody>
          <a:bodyPr wrap="square">
            <a:spAutoFit/>
          </a:bodyPr>
          <a:lstStyle/>
          <a:p>
            <a:r>
              <a:rPr lang="en-US" sz="2000" dirty="0" smtClean="0">
                <a:hlinkClick r:id="rId2"/>
              </a:rPr>
              <a:t>www.tinyurl.com/VSTEaugmentedreality</a:t>
            </a:r>
            <a:r>
              <a:rPr lang="en-US" sz="2000" dirty="0" smtClean="0"/>
              <a:t> </a:t>
            </a:r>
            <a:endParaRPr lang="en-US" sz="2000" dirty="0"/>
          </a:p>
        </p:txBody>
      </p:sp>
    </p:spTree>
    <p:extLst>
      <p:ext uri="{BB962C8B-B14F-4D97-AF65-F5344CB8AC3E}">
        <p14:creationId xmlns:p14="http://schemas.microsoft.com/office/powerpoint/2010/main" val="769675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pPr algn="ctr"/>
            <a:r>
              <a:rPr lang="en-US" dirty="0" smtClean="0"/>
              <a:t>Marker Based</a:t>
            </a:r>
          </a:p>
          <a:p>
            <a:pPr algn="ctr"/>
            <a:r>
              <a:rPr lang="en-US" dirty="0" smtClean="0"/>
              <a:t>Free</a:t>
            </a:r>
            <a:endParaRPr lang="en-US" dirty="0"/>
          </a:p>
        </p:txBody>
      </p:sp>
      <p:sp>
        <p:nvSpPr>
          <p:cNvPr id="6" name="Text Placeholder 5"/>
          <p:cNvSpPr>
            <a:spLocks noGrp="1"/>
          </p:cNvSpPr>
          <p:nvPr>
            <p:ph type="body" sz="half" idx="21"/>
          </p:nvPr>
        </p:nvSpPr>
        <p:spPr>
          <a:xfrm>
            <a:off x="4517427" y="4625510"/>
            <a:ext cx="3116950" cy="914400"/>
          </a:xfrm>
        </p:spPr>
        <p:txBody>
          <a:bodyPr>
            <a:normAutofit fontScale="85000" lnSpcReduction="10000"/>
          </a:bodyPr>
          <a:lstStyle/>
          <a:p>
            <a:pPr algn="ctr"/>
            <a:r>
              <a:rPr lang="en-US" sz="4400" b="1" dirty="0" smtClean="0">
                <a:latin typeface="Aharoni" pitchFamily="2" charset="-79"/>
                <a:cs typeface="Aharoni" pitchFamily="2" charset="-79"/>
              </a:rPr>
              <a:t>Lunch Rush</a:t>
            </a:r>
            <a:endParaRPr lang="en-US" sz="4400" b="1" dirty="0">
              <a:latin typeface="Aharoni" pitchFamily="2" charset="-79"/>
              <a:cs typeface="Aharoni" pitchFamily="2" charset="-79"/>
            </a:endParaRPr>
          </a:p>
        </p:txBody>
      </p:sp>
      <p:sp>
        <p:nvSpPr>
          <p:cNvPr id="7" name="Text Placeholder 6"/>
          <p:cNvSpPr>
            <a:spLocks noGrp="1"/>
          </p:cNvSpPr>
          <p:nvPr>
            <p:ph type="body" sz="half" idx="22"/>
          </p:nvPr>
        </p:nvSpPr>
        <p:spPr/>
        <p:txBody>
          <a:bodyPr/>
          <a:lstStyle/>
          <a:p>
            <a:pPr algn="ctr"/>
            <a:r>
              <a:rPr lang="en-US" dirty="0" smtClean="0"/>
              <a:t>Basic Math</a:t>
            </a:r>
            <a:endParaRPr lang="en-US" dirty="0"/>
          </a:p>
        </p:txBody>
      </p:sp>
      <p:pic>
        <p:nvPicPr>
          <p:cNvPr id="30722" name="Picture 2"/>
          <p:cNvPicPr>
            <a:picLocks noChangeAspect="1" noChangeArrowheads="1"/>
          </p:cNvPicPr>
          <p:nvPr/>
        </p:nvPicPr>
        <p:blipFill>
          <a:blip r:embed="rId2" cstate="print"/>
          <a:srcRect/>
          <a:stretch>
            <a:fillRect/>
          </a:stretch>
        </p:blipFill>
        <p:spPr bwMode="auto">
          <a:xfrm>
            <a:off x="4916875" y="1176337"/>
            <a:ext cx="2298357" cy="2286000"/>
          </a:xfrm>
          <a:prstGeom prst="rect">
            <a:avLst/>
          </a:prstGeom>
          <a:noFill/>
          <a:ln w="9525">
            <a:noFill/>
            <a:miter lim="800000"/>
            <a:headEnd/>
            <a:tailEnd/>
          </a:ln>
        </p:spPr>
      </p:pic>
      <p:sp>
        <p:nvSpPr>
          <p:cNvPr id="8" name="TextBox 7"/>
          <p:cNvSpPr txBox="1"/>
          <p:nvPr/>
        </p:nvSpPr>
        <p:spPr>
          <a:xfrm>
            <a:off x="845820" y="1348740"/>
            <a:ext cx="2834640" cy="3046988"/>
          </a:xfrm>
          <a:prstGeom prst="rect">
            <a:avLst/>
          </a:prstGeom>
          <a:noFill/>
        </p:spPr>
        <p:txBody>
          <a:bodyPr wrap="square" rtlCol="0">
            <a:spAutoFit/>
          </a:bodyPr>
          <a:lstStyle/>
          <a:p>
            <a:r>
              <a:rPr lang="en-US" sz="2400" dirty="0" smtClean="0"/>
              <a:t>The students practice different addition and subtraction facts. It includes “find the missing number.”</a:t>
            </a:r>
            <a:endParaRPr lang="en-US" sz="2400" dirty="0"/>
          </a:p>
        </p:txBody>
      </p:sp>
      <p:sp>
        <p:nvSpPr>
          <p:cNvPr id="9" name="TextBox 8"/>
          <p:cNvSpPr txBox="1"/>
          <p:nvPr/>
        </p:nvSpPr>
        <p:spPr>
          <a:xfrm>
            <a:off x="8435340" y="1325880"/>
            <a:ext cx="2788920" cy="2862322"/>
          </a:xfrm>
          <a:prstGeom prst="rect">
            <a:avLst/>
          </a:prstGeom>
          <a:noFill/>
        </p:spPr>
        <p:txBody>
          <a:bodyPr wrap="square" rtlCol="0">
            <a:spAutoFit/>
          </a:bodyPr>
          <a:lstStyle/>
          <a:p>
            <a:r>
              <a:rPr lang="en-US" sz="2000" dirty="0" smtClean="0"/>
              <a:t>Place the cards around the room and release the children! For a whole class or large group, print multiple copies to cut down on congestion.</a:t>
            </a:r>
            <a:endParaRPr lang="en-US" sz="2000" dirty="0"/>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pPr algn="ctr"/>
            <a:r>
              <a:rPr lang="en-US" dirty="0" smtClean="0"/>
              <a:t>Based on a children’s book.</a:t>
            </a:r>
            <a:endParaRPr lang="en-US" dirty="0"/>
          </a:p>
        </p:txBody>
      </p:sp>
      <p:sp>
        <p:nvSpPr>
          <p:cNvPr id="6" name="Text Placeholder 5"/>
          <p:cNvSpPr>
            <a:spLocks noGrp="1"/>
          </p:cNvSpPr>
          <p:nvPr>
            <p:ph type="body" sz="half" idx="21"/>
          </p:nvPr>
        </p:nvSpPr>
        <p:spPr>
          <a:xfrm>
            <a:off x="4517427" y="4625510"/>
            <a:ext cx="3116950" cy="914400"/>
          </a:xfrm>
        </p:spPr>
        <p:txBody>
          <a:bodyPr>
            <a:normAutofit fontScale="85000" lnSpcReduction="10000"/>
          </a:bodyPr>
          <a:lstStyle/>
          <a:p>
            <a:pPr algn="ctr"/>
            <a:r>
              <a:rPr lang="en-US" sz="4400" b="1" dirty="0" smtClean="0">
                <a:latin typeface="Aharoni" pitchFamily="2" charset="-79"/>
                <a:cs typeface="Aharoni" pitchFamily="2" charset="-79"/>
              </a:rPr>
              <a:t>Parrot Carrot</a:t>
            </a:r>
            <a:endParaRPr lang="en-US" sz="4400" b="1" dirty="0">
              <a:latin typeface="Aharoni" pitchFamily="2" charset="-79"/>
              <a:cs typeface="Aharoni" pitchFamily="2" charset="-79"/>
            </a:endParaRPr>
          </a:p>
        </p:txBody>
      </p:sp>
      <p:sp>
        <p:nvSpPr>
          <p:cNvPr id="7" name="Text Placeholder 6"/>
          <p:cNvSpPr>
            <a:spLocks noGrp="1"/>
          </p:cNvSpPr>
          <p:nvPr>
            <p:ph type="body" sz="half" idx="22"/>
          </p:nvPr>
        </p:nvSpPr>
        <p:spPr/>
        <p:txBody>
          <a:bodyPr/>
          <a:lstStyle/>
          <a:p>
            <a:pPr algn="ctr"/>
            <a:r>
              <a:rPr lang="en-US" dirty="0" smtClean="0"/>
              <a:t>Rhyming Words</a:t>
            </a:r>
          </a:p>
          <a:p>
            <a:pPr algn="ctr"/>
            <a:r>
              <a:rPr lang="en-US" dirty="0" smtClean="0"/>
              <a:t>Paid $1.99</a:t>
            </a:r>
            <a:endParaRPr lang="en-US" dirty="0"/>
          </a:p>
        </p:txBody>
      </p:sp>
      <p:pic>
        <p:nvPicPr>
          <p:cNvPr id="31746" name="Picture 2"/>
          <p:cNvPicPr>
            <a:picLocks noChangeAspect="1" noChangeArrowheads="1"/>
          </p:cNvPicPr>
          <p:nvPr/>
        </p:nvPicPr>
        <p:blipFill>
          <a:blip r:embed="rId2" cstate="print"/>
          <a:srcRect/>
          <a:stretch>
            <a:fillRect/>
          </a:stretch>
        </p:blipFill>
        <p:spPr bwMode="auto">
          <a:xfrm>
            <a:off x="783029" y="1805258"/>
            <a:ext cx="3010286" cy="2758116"/>
          </a:xfrm>
          <a:prstGeom prst="rect">
            <a:avLst/>
          </a:prstGeom>
          <a:noFill/>
          <a:ln w="9525">
            <a:noFill/>
            <a:miter lim="800000"/>
            <a:headEnd/>
            <a:tailEnd/>
          </a:ln>
        </p:spPr>
      </p:pic>
      <p:pic>
        <p:nvPicPr>
          <p:cNvPr id="31747" name="Picture 3"/>
          <p:cNvPicPr>
            <a:picLocks noChangeAspect="1" noChangeArrowheads="1"/>
          </p:cNvPicPr>
          <p:nvPr/>
        </p:nvPicPr>
        <p:blipFill>
          <a:blip r:embed="rId3" cstate="print"/>
          <a:srcRect/>
          <a:stretch>
            <a:fillRect/>
          </a:stretch>
        </p:blipFill>
        <p:spPr bwMode="auto">
          <a:xfrm>
            <a:off x="4871049" y="1189727"/>
            <a:ext cx="2385393" cy="2286000"/>
          </a:xfrm>
          <a:prstGeom prst="rect">
            <a:avLst/>
          </a:prstGeom>
          <a:noFill/>
          <a:ln w="9525">
            <a:noFill/>
            <a:miter lim="800000"/>
            <a:headEnd/>
            <a:tailEnd/>
          </a:ln>
        </p:spPr>
      </p:pic>
      <p:sp>
        <p:nvSpPr>
          <p:cNvPr id="8" name="TextBox 7"/>
          <p:cNvSpPr txBox="1"/>
          <p:nvPr/>
        </p:nvSpPr>
        <p:spPr>
          <a:xfrm>
            <a:off x="8435340" y="1600200"/>
            <a:ext cx="2743200" cy="2800767"/>
          </a:xfrm>
          <a:prstGeom prst="rect">
            <a:avLst/>
          </a:prstGeom>
          <a:noFill/>
        </p:spPr>
        <p:txBody>
          <a:bodyPr wrap="square" rtlCol="0">
            <a:spAutoFit/>
          </a:bodyPr>
          <a:lstStyle/>
          <a:p>
            <a:r>
              <a:rPr lang="en-US" sz="2000" dirty="0" smtClean="0"/>
              <a:t>This app runs on its own. The book would be great to pair with it because some of the animations are not clear.</a:t>
            </a:r>
          </a:p>
          <a:p>
            <a:endParaRPr lang="en-US" dirty="0" smtClean="0"/>
          </a:p>
          <a:p>
            <a:endParaRPr lang="en-US" dirty="0"/>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Guinness World Records 2013"/>
          <p:cNvPicPr>
            <a:picLocks noGrp="1" noChangeAspect="1" noChangeArrowheads="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bwMode="auto">
          <a:xfrm>
            <a:off x="801609" y="978876"/>
            <a:ext cx="2971800" cy="3657600"/>
          </a:xfrm>
          <a:prstGeom prst="rect">
            <a:avLst/>
          </a:prstGeom>
          <a:noFill/>
        </p:spPr>
      </p:pic>
      <p:sp>
        <p:nvSpPr>
          <p:cNvPr id="5" name="Text Placeholder 4"/>
          <p:cNvSpPr>
            <a:spLocks noGrp="1"/>
          </p:cNvSpPr>
          <p:nvPr>
            <p:ph type="body" sz="half" idx="2"/>
          </p:nvPr>
        </p:nvSpPr>
        <p:spPr/>
        <p:txBody>
          <a:bodyPr/>
          <a:lstStyle/>
          <a:p>
            <a:pPr algn="ctr"/>
            <a:r>
              <a:rPr lang="en-US" dirty="0" smtClean="0"/>
              <a:t>Marker Based</a:t>
            </a:r>
            <a:endParaRPr lang="en-US" dirty="0"/>
          </a:p>
        </p:txBody>
      </p:sp>
      <p:sp>
        <p:nvSpPr>
          <p:cNvPr id="6" name="Text Placeholder 5"/>
          <p:cNvSpPr>
            <a:spLocks noGrp="1"/>
          </p:cNvSpPr>
          <p:nvPr>
            <p:ph type="body" sz="half" idx="21"/>
          </p:nvPr>
        </p:nvSpPr>
        <p:spPr>
          <a:xfrm>
            <a:off x="4517427" y="4625510"/>
            <a:ext cx="3116950" cy="914400"/>
          </a:xfrm>
        </p:spPr>
        <p:txBody>
          <a:bodyPr>
            <a:normAutofit/>
          </a:bodyPr>
          <a:lstStyle/>
          <a:p>
            <a:pPr algn="ctr"/>
            <a:r>
              <a:rPr lang="en-US" sz="4400" b="1" dirty="0" smtClean="0">
                <a:latin typeface="Aharoni" pitchFamily="2" charset="-79"/>
                <a:cs typeface="Aharoni" pitchFamily="2" charset="-79"/>
              </a:rPr>
              <a:t>GWR2013</a:t>
            </a:r>
            <a:endParaRPr lang="en-US" sz="4400" b="1" dirty="0">
              <a:latin typeface="Aharoni" pitchFamily="2" charset="-79"/>
              <a:cs typeface="Aharoni" pitchFamily="2" charset="-79"/>
            </a:endParaRPr>
          </a:p>
        </p:txBody>
      </p:sp>
      <p:sp>
        <p:nvSpPr>
          <p:cNvPr id="7" name="Text Placeholder 6"/>
          <p:cNvSpPr>
            <a:spLocks noGrp="1"/>
          </p:cNvSpPr>
          <p:nvPr>
            <p:ph type="body" sz="half" idx="22"/>
          </p:nvPr>
        </p:nvSpPr>
        <p:spPr/>
        <p:txBody>
          <a:bodyPr/>
          <a:lstStyle/>
          <a:p>
            <a:pPr algn="ctr"/>
            <a:r>
              <a:rPr lang="en-US" dirty="0" smtClean="0"/>
              <a:t>Free</a:t>
            </a:r>
            <a:endParaRPr lang="en-US" dirty="0"/>
          </a:p>
        </p:txBody>
      </p:sp>
      <p:pic>
        <p:nvPicPr>
          <p:cNvPr id="32770" name="Picture 2"/>
          <p:cNvPicPr>
            <a:picLocks noChangeAspect="1" noChangeArrowheads="1"/>
          </p:cNvPicPr>
          <p:nvPr/>
        </p:nvPicPr>
        <p:blipFill>
          <a:blip r:embed="rId3" cstate="print"/>
          <a:srcRect/>
          <a:stretch>
            <a:fillRect/>
          </a:stretch>
        </p:blipFill>
        <p:spPr bwMode="auto">
          <a:xfrm>
            <a:off x="4893963" y="1162051"/>
            <a:ext cx="2298158" cy="2286000"/>
          </a:xfrm>
          <a:prstGeom prst="rect">
            <a:avLst/>
          </a:prstGeom>
          <a:noFill/>
          <a:ln w="9525">
            <a:noFill/>
            <a:miter lim="800000"/>
            <a:headEnd/>
            <a:tailEnd/>
          </a:ln>
        </p:spPr>
      </p:pic>
      <p:sp>
        <p:nvSpPr>
          <p:cNvPr id="8" name="TextBox 7"/>
          <p:cNvSpPr txBox="1"/>
          <p:nvPr/>
        </p:nvSpPr>
        <p:spPr>
          <a:xfrm>
            <a:off x="8481060" y="1485900"/>
            <a:ext cx="2720340" cy="2677656"/>
          </a:xfrm>
          <a:prstGeom prst="rect">
            <a:avLst/>
          </a:prstGeom>
          <a:noFill/>
        </p:spPr>
        <p:txBody>
          <a:bodyPr wrap="square" rtlCol="0">
            <a:spAutoFit/>
          </a:bodyPr>
          <a:lstStyle/>
          <a:p>
            <a:r>
              <a:rPr lang="en-US" sz="2400" dirty="0" smtClean="0"/>
              <a:t>There are certain pages and entries that are augmented. The list is in the table of contents.</a:t>
            </a:r>
            <a:endParaRPr lang="en-US" sz="2400" dirty="0"/>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pPr algn="ctr"/>
            <a:r>
              <a:rPr lang="en-US" dirty="0" smtClean="0"/>
              <a:t>Marker Based</a:t>
            </a:r>
            <a:endParaRPr lang="en-US" dirty="0"/>
          </a:p>
        </p:txBody>
      </p:sp>
      <p:sp>
        <p:nvSpPr>
          <p:cNvPr id="6" name="Text Placeholder 5"/>
          <p:cNvSpPr>
            <a:spLocks noGrp="1"/>
          </p:cNvSpPr>
          <p:nvPr>
            <p:ph type="body" sz="half" idx="21"/>
          </p:nvPr>
        </p:nvSpPr>
        <p:spPr>
          <a:xfrm>
            <a:off x="4517427" y="4625510"/>
            <a:ext cx="3116950" cy="914400"/>
          </a:xfrm>
        </p:spPr>
        <p:txBody>
          <a:bodyPr>
            <a:normAutofit fontScale="77500" lnSpcReduction="20000"/>
          </a:bodyPr>
          <a:lstStyle/>
          <a:p>
            <a:pPr algn="ctr"/>
            <a:r>
              <a:rPr lang="en-US" sz="4400" b="1" dirty="0" smtClean="0">
                <a:latin typeface="Aharoni" pitchFamily="2" charset="-79"/>
                <a:cs typeface="Aharoni" pitchFamily="2" charset="-79"/>
              </a:rPr>
              <a:t>AR Flashcards</a:t>
            </a:r>
            <a:endParaRPr lang="en-US" sz="4400" b="1" dirty="0">
              <a:latin typeface="Aharoni" pitchFamily="2" charset="-79"/>
              <a:cs typeface="Aharoni" pitchFamily="2" charset="-79"/>
            </a:endParaRPr>
          </a:p>
        </p:txBody>
      </p:sp>
      <p:sp>
        <p:nvSpPr>
          <p:cNvPr id="7" name="Text Placeholder 6"/>
          <p:cNvSpPr>
            <a:spLocks noGrp="1"/>
          </p:cNvSpPr>
          <p:nvPr>
            <p:ph type="body" sz="half" idx="22"/>
          </p:nvPr>
        </p:nvSpPr>
        <p:spPr/>
        <p:txBody>
          <a:bodyPr/>
          <a:lstStyle/>
          <a:p>
            <a:pPr algn="ctr"/>
            <a:r>
              <a:rPr lang="en-US" dirty="0" smtClean="0"/>
              <a:t>Paid $0.99</a:t>
            </a:r>
            <a:endParaRPr lang="en-US" dirty="0"/>
          </a:p>
        </p:txBody>
      </p:sp>
      <p:pic>
        <p:nvPicPr>
          <p:cNvPr id="33793" name="Picture 1"/>
          <p:cNvPicPr>
            <a:picLocks noChangeAspect="1" noChangeArrowheads="1"/>
          </p:cNvPicPr>
          <p:nvPr/>
        </p:nvPicPr>
        <p:blipFill>
          <a:blip r:embed="rId2" cstate="print"/>
          <a:srcRect/>
          <a:stretch>
            <a:fillRect/>
          </a:stretch>
        </p:blipFill>
        <p:spPr bwMode="auto">
          <a:xfrm>
            <a:off x="4846335" y="1204013"/>
            <a:ext cx="2513334" cy="2286000"/>
          </a:xfrm>
          <a:prstGeom prst="rect">
            <a:avLst/>
          </a:prstGeom>
          <a:noFill/>
          <a:ln w="9525">
            <a:noFill/>
            <a:miter lim="800000"/>
            <a:headEnd/>
            <a:tailEnd/>
          </a:ln>
        </p:spPr>
      </p:pic>
      <p:pic>
        <p:nvPicPr>
          <p:cNvPr id="33795" name="Picture 3"/>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35324" y="1955412"/>
            <a:ext cx="2944609" cy="2202520"/>
          </a:xfrm>
          <a:prstGeom prst="rect">
            <a:avLst/>
          </a:prstGeom>
          <a:noFill/>
          <a:ln w="9525">
            <a:noFill/>
            <a:miter lim="800000"/>
            <a:headEnd/>
            <a:tailEnd/>
          </a:ln>
        </p:spPr>
      </p:pic>
      <p:sp>
        <p:nvSpPr>
          <p:cNvPr id="8" name="TextBox 7"/>
          <p:cNvSpPr txBox="1"/>
          <p:nvPr/>
        </p:nvSpPr>
        <p:spPr>
          <a:xfrm>
            <a:off x="8481060" y="1051560"/>
            <a:ext cx="2674620" cy="3139321"/>
          </a:xfrm>
          <a:prstGeom prst="rect">
            <a:avLst/>
          </a:prstGeom>
          <a:noFill/>
        </p:spPr>
        <p:txBody>
          <a:bodyPr wrap="square" rtlCol="0">
            <a:spAutoFit/>
          </a:bodyPr>
          <a:lstStyle/>
          <a:p>
            <a:r>
              <a:rPr lang="en-US" dirty="0" smtClean="0"/>
              <a:t>You can get 1 free PDF to go  with the app. </a:t>
            </a:r>
          </a:p>
          <a:p>
            <a:endParaRPr lang="en-US" dirty="0" smtClean="0"/>
          </a:p>
          <a:p>
            <a:r>
              <a:rPr lang="en-US" dirty="0" smtClean="0"/>
              <a:t>The book is available online.  There are several activities included after the story, some are augmented, some are not.</a:t>
            </a:r>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pPr algn="ctr"/>
            <a:r>
              <a:rPr lang="en-US" dirty="0" smtClean="0"/>
              <a:t>Marker Based</a:t>
            </a:r>
            <a:endParaRPr lang="en-US" dirty="0"/>
          </a:p>
        </p:txBody>
      </p:sp>
      <p:sp>
        <p:nvSpPr>
          <p:cNvPr id="6" name="Text Placeholder 5"/>
          <p:cNvSpPr>
            <a:spLocks noGrp="1"/>
          </p:cNvSpPr>
          <p:nvPr>
            <p:ph type="body" sz="half" idx="21"/>
          </p:nvPr>
        </p:nvSpPr>
        <p:spPr>
          <a:xfrm>
            <a:off x="4517427" y="4625510"/>
            <a:ext cx="3116950" cy="914400"/>
          </a:xfrm>
        </p:spPr>
        <p:txBody>
          <a:bodyPr>
            <a:normAutofit fontScale="77500" lnSpcReduction="20000"/>
          </a:bodyPr>
          <a:lstStyle/>
          <a:p>
            <a:pPr algn="ctr"/>
            <a:r>
              <a:rPr lang="en-US" sz="4400" b="1" dirty="0" smtClean="0">
                <a:latin typeface="Aharoni" pitchFamily="2" charset="-79"/>
                <a:cs typeface="Aharoni" pitchFamily="2" charset="-79"/>
              </a:rPr>
              <a:t>AR Flashcards</a:t>
            </a:r>
            <a:endParaRPr lang="en-US" sz="4400" b="1" dirty="0">
              <a:latin typeface="Aharoni" pitchFamily="2" charset="-79"/>
              <a:cs typeface="Aharoni" pitchFamily="2" charset="-79"/>
            </a:endParaRPr>
          </a:p>
        </p:txBody>
      </p:sp>
      <p:sp>
        <p:nvSpPr>
          <p:cNvPr id="7" name="Text Placeholder 6"/>
          <p:cNvSpPr>
            <a:spLocks noGrp="1"/>
          </p:cNvSpPr>
          <p:nvPr>
            <p:ph type="body" sz="half" idx="22"/>
          </p:nvPr>
        </p:nvSpPr>
        <p:spPr/>
        <p:txBody>
          <a:bodyPr/>
          <a:lstStyle/>
          <a:p>
            <a:pPr algn="ctr"/>
            <a:r>
              <a:rPr lang="en-US" dirty="0" smtClean="0"/>
              <a:t>Free</a:t>
            </a:r>
            <a:endParaRPr lang="en-US" dirty="0"/>
          </a:p>
        </p:txBody>
      </p:sp>
      <p:pic>
        <p:nvPicPr>
          <p:cNvPr id="36866" name="Picture 2"/>
          <p:cNvPicPr>
            <a:picLocks noChangeAspect="1" noChangeArrowheads="1"/>
          </p:cNvPicPr>
          <p:nvPr/>
        </p:nvPicPr>
        <p:blipFill>
          <a:blip r:embed="rId3" cstate="print"/>
          <a:srcRect/>
          <a:stretch>
            <a:fillRect/>
          </a:stretch>
        </p:blipFill>
        <p:spPr bwMode="auto">
          <a:xfrm>
            <a:off x="4962075" y="1177506"/>
            <a:ext cx="2274094" cy="2286000"/>
          </a:xfrm>
          <a:prstGeom prst="rect">
            <a:avLst/>
          </a:prstGeom>
          <a:noFill/>
          <a:ln w="9525">
            <a:noFill/>
            <a:miter lim="800000"/>
            <a:headEnd/>
            <a:tailEnd/>
          </a:ln>
        </p:spPr>
      </p:pic>
      <p:graphicFrame>
        <p:nvGraphicFramePr>
          <p:cNvPr id="9" name="Object 8"/>
          <p:cNvGraphicFramePr>
            <a:graphicFrameLocks noChangeAspect="1"/>
          </p:cNvGraphicFramePr>
          <p:nvPr/>
        </p:nvGraphicFramePr>
        <p:xfrm>
          <a:off x="917247" y="968975"/>
          <a:ext cx="2797574" cy="3620278"/>
        </p:xfrm>
        <a:graphic>
          <a:graphicData uri="http://schemas.openxmlformats.org/presentationml/2006/ole">
            <mc:AlternateContent xmlns:mc="http://schemas.openxmlformats.org/markup-compatibility/2006">
              <mc:Choice xmlns:v="urn:schemas-microsoft-com:vml" Requires="v">
                <p:oleObj spid="_x0000_s36871" name="Acrobat Document" r:id="rId4" imgW="4663844" imgH="6035563" progId="AcroExch.Document.7">
                  <p:embed/>
                </p:oleObj>
              </mc:Choice>
              <mc:Fallback>
                <p:oleObj name="Acrobat Document" r:id="rId4" imgW="4663844" imgH="6035563" progId="AcroExch.Document.7">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7247" y="968975"/>
                        <a:ext cx="2797574" cy="362027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TextBox 7"/>
          <p:cNvSpPr txBox="1"/>
          <p:nvPr/>
        </p:nvSpPr>
        <p:spPr>
          <a:xfrm>
            <a:off x="8357706" y="948124"/>
            <a:ext cx="3022500" cy="3631763"/>
          </a:xfrm>
          <a:prstGeom prst="rect">
            <a:avLst/>
          </a:prstGeom>
          <a:noFill/>
        </p:spPr>
        <p:txBody>
          <a:bodyPr wrap="square" rtlCol="0">
            <a:spAutoFit/>
          </a:bodyPr>
          <a:lstStyle/>
          <a:p>
            <a:r>
              <a:rPr lang="en-US" sz="2000" dirty="0" smtClean="0"/>
              <a:t>A premium account is required to create story codes (not the story).</a:t>
            </a:r>
          </a:p>
          <a:p>
            <a:endParaRPr lang="en-US" sz="2000" dirty="0" smtClean="0"/>
          </a:p>
          <a:p>
            <a:r>
              <a:rPr lang="en-US" sz="2000" dirty="0" smtClean="0"/>
              <a:t>Ideas</a:t>
            </a:r>
          </a:p>
          <a:p>
            <a:r>
              <a:rPr lang="en-US" dirty="0" smtClean="0"/>
              <a:t>Send home the story code and have parents view their child’s book. </a:t>
            </a:r>
          </a:p>
          <a:p>
            <a:endParaRPr lang="en-US" dirty="0" smtClean="0"/>
          </a:p>
          <a:p>
            <a:r>
              <a:rPr lang="en-US" dirty="0" smtClean="0"/>
              <a:t>Post story codes at PTA for people to explore</a:t>
            </a:r>
            <a:r>
              <a:rPr lang="en-US" sz="2000" dirty="0" smtClean="0"/>
              <a:t>.</a:t>
            </a:r>
            <a:endParaRPr lang="en-US" sz="2000" dirty="0"/>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pPr algn="ctr"/>
            <a:r>
              <a:rPr lang="en-US" dirty="0" smtClean="0"/>
              <a:t>Marker Based</a:t>
            </a:r>
            <a:endParaRPr lang="en-US" dirty="0"/>
          </a:p>
        </p:txBody>
      </p:sp>
      <p:sp>
        <p:nvSpPr>
          <p:cNvPr id="6" name="Text Placeholder 5"/>
          <p:cNvSpPr>
            <a:spLocks noGrp="1"/>
          </p:cNvSpPr>
          <p:nvPr>
            <p:ph type="body" sz="half" idx="21"/>
          </p:nvPr>
        </p:nvSpPr>
        <p:spPr>
          <a:xfrm>
            <a:off x="4517427" y="4625510"/>
            <a:ext cx="3116950" cy="914400"/>
          </a:xfrm>
        </p:spPr>
        <p:txBody>
          <a:bodyPr>
            <a:normAutofit/>
          </a:bodyPr>
          <a:lstStyle/>
          <a:p>
            <a:pPr algn="ctr"/>
            <a:r>
              <a:rPr lang="en-US" sz="4400" b="1" dirty="0" smtClean="0">
                <a:latin typeface="Aharoni" pitchFamily="2" charset="-79"/>
                <a:cs typeface="Aharoni" pitchFamily="2" charset="-79"/>
              </a:rPr>
              <a:t>Zappar</a:t>
            </a:r>
            <a:endParaRPr lang="en-US" sz="4400" b="1" dirty="0">
              <a:latin typeface="Aharoni" pitchFamily="2" charset="-79"/>
              <a:cs typeface="Aharoni" pitchFamily="2" charset="-79"/>
            </a:endParaRPr>
          </a:p>
        </p:txBody>
      </p:sp>
      <p:sp>
        <p:nvSpPr>
          <p:cNvPr id="7" name="Text Placeholder 6"/>
          <p:cNvSpPr>
            <a:spLocks noGrp="1"/>
          </p:cNvSpPr>
          <p:nvPr>
            <p:ph type="body" sz="half" idx="22"/>
          </p:nvPr>
        </p:nvSpPr>
        <p:spPr/>
        <p:txBody>
          <a:bodyPr/>
          <a:lstStyle/>
          <a:p>
            <a:pPr algn="ctr"/>
            <a:r>
              <a:rPr lang="en-US" dirty="0" smtClean="0"/>
              <a:t>Free</a:t>
            </a:r>
            <a:endParaRPr lang="en-US" dirty="0"/>
          </a:p>
        </p:txBody>
      </p:sp>
      <p:pic>
        <p:nvPicPr>
          <p:cNvPr id="37890" name="Picture 2"/>
          <p:cNvPicPr>
            <a:picLocks noChangeAspect="1" noChangeArrowheads="1"/>
          </p:cNvPicPr>
          <p:nvPr/>
        </p:nvPicPr>
        <p:blipFill>
          <a:blip r:embed="rId2" cstate="print"/>
          <a:srcRect/>
          <a:stretch>
            <a:fillRect/>
          </a:stretch>
        </p:blipFill>
        <p:spPr bwMode="auto">
          <a:xfrm>
            <a:off x="4930263" y="1284617"/>
            <a:ext cx="2298424" cy="2286000"/>
          </a:xfrm>
          <a:prstGeom prst="rect">
            <a:avLst/>
          </a:prstGeom>
          <a:noFill/>
          <a:ln w="9525">
            <a:noFill/>
            <a:miter lim="800000"/>
            <a:headEnd/>
            <a:tailEnd/>
          </a:ln>
        </p:spPr>
      </p:pic>
      <p:sp>
        <p:nvSpPr>
          <p:cNvPr id="9" name="TextBox 8"/>
          <p:cNvSpPr txBox="1"/>
          <p:nvPr/>
        </p:nvSpPr>
        <p:spPr>
          <a:xfrm>
            <a:off x="950612" y="1539091"/>
            <a:ext cx="2734147" cy="2677656"/>
          </a:xfrm>
          <a:prstGeom prst="rect">
            <a:avLst/>
          </a:prstGeom>
          <a:noFill/>
        </p:spPr>
        <p:txBody>
          <a:bodyPr wrap="square" rtlCol="0">
            <a:spAutoFit/>
          </a:bodyPr>
          <a:lstStyle/>
          <a:p>
            <a:r>
              <a:rPr lang="en-US" sz="2400" dirty="0" smtClean="0"/>
              <a:t>Find the shirts and other Zappar-linked items online</a:t>
            </a:r>
            <a:r>
              <a:rPr lang="en-US" dirty="0" smtClean="0"/>
              <a:t>.</a:t>
            </a:r>
          </a:p>
          <a:p>
            <a:endParaRPr lang="en-US" dirty="0" smtClean="0"/>
          </a:p>
          <a:p>
            <a:r>
              <a:rPr lang="en-US" dirty="0" smtClean="0"/>
              <a:t>Some are sold at Wal-Mart and Target.</a:t>
            </a:r>
            <a:endParaRPr lang="en-US" dirty="0"/>
          </a:p>
        </p:txBody>
      </p:sp>
      <p:sp>
        <p:nvSpPr>
          <p:cNvPr id="10" name="TextBox 9"/>
          <p:cNvSpPr txBox="1"/>
          <p:nvPr/>
        </p:nvSpPr>
        <p:spPr>
          <a:xfrm>
            <a:off x="8781861" y="1385179"/>
            <a:ext cx="2190939" cy="2308324"/>
          </a:xfrm>
          <a:prstGeom prst="rect">
            <a:avLst/>
          </a:prstGeom>
          <a:noFill/>
        </p:spPr>
        <p:txBody>
          <a:bodyPr wrap="square" rtlCol="0">
            <a:spAutoFit/>
          </a:bodyPr>
          <a:lstStyle/>
          <a:p>
            <a:r>
              <a:rPr lang="en-US" sz="2400" dirty="0" smtClean="0"/>
              <a:t>This one is just FUN. </a:t>
            </a:r>
          </a:p>
          <a:p>
            <a:endParaRPr lang="en-US" sz="2400" dirty="0" smtClean="0"/>
          </a:p>
          <a:p>
            <a:endParaRPr lang="en-US" sz="2400" dirty="0" smtClean="0"/>
          </a:p>
          <a:p>
            <a:pPr algn="ctr"/>
            <a:r>
              <a:rPr lang="en-US" sz="2400" dirty="0" smtClean="0"/>
              <a:t>Brain Break!!!</a:t>
            </a:r>
            <a:endParaRPr lang="en-US" sz="2400" dirty="0"/>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Break!</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pPr algn="ctr"/>
            <a:r>
              <a:rPr lang="en-US" dirty="0" smtClean="0"/>
              <a:t>Marker Based</a:t>
            </a:r>
            <a:endParaRPr lang="en-US" dirty="0"/>
          </a:p>
        </p:txBody>
      </p:sp>
      <p:sp>
        <p:nvSpPr>
          <p:cNvPr id="6" name="Text Placeholder 5"/>
          <p:cNvSpPr>
            <a:spLocks noGrp="1"/>
          </p:cNvSpPr>
          <p:nvPr>
            <p:ph type="body" sz="half" idx="21"/>
          </p:nvPr>
        </p:nvSpPr>
        <p:spPr>
          <a:xfrm>
            <a:off x="4517427" y="4625510"/>
            <a:ext cx="3116950" cy="914400"/>
          </a:xfrm>
        </p:spPr>
        <p:txBody>
          <a:bodyPr>
            <a:normAutofit fontScale="70000" lnSpcReduction="20000"/>
          </a:bodyPr>
          <a:lstStyle/>
          <a:p>
            <a:pPr algn="ctr"/>
            <a:r>
              <a:rPr lang="en-US" sz="4400" b="1" dirty="0" smtClean="0">
                <a:latin typeface="Aharoni" pitchFamily="2" charset="-79"/>
                <a:cs typeface="Aharoni" pitchFamily="2" charset="-79"/>
              </a:rPr>
              <a:t>Extreme Concepts</a:t>
            </a:r>
            <a:endParaRPr lang="en-US" sz="4400" b="1" dirty="0">
              <a:latin typeface="Aharoni" pitchFamily="2" charset="-79"/>
              <a:cs typeface="Aharoni" pitchFamily="2" charset="-79"/>
            </a:endParaRPr>
          </a:p>
        </p:txBody>
      </p:sp>
      <p:sp>
        <p:nvSpPr>
          <p:cNvPr id="7" name="Text Placeholder 6"/>
          <p:cNvSpPr>
            <a:spLocks noGrp="1"/>
          </p:cNvSpPr>
          <p:nvPr>
            <p:ph type="body" sz="half" idx="22"/>
          </p:nvPr>
        </p:nvSpPr>
        <p:spPr/>
        <p:txBody>
          <a:bodyPr/>
          <a:lstStyle/>
          <a:p>
            <a:pPr algn="ctr"/>
            <a:r>
              <a:rPr lang="en-US" dirty="0" smtClean="0"/>
              <a:t>Free</a:t>
            </a:r>
            <a:endParaRPr lang="en-US" dirty="0"/>
          </a:p>
        </p:txBody>
      </p:sp>
      <p:pic>
        <p:nvPicPr>
          <p:cNvPr id="38914" name="Picture 2"/>
          <p:cNvPicPr>
            <a:picLocks noChangeAspect="1" noChangeArrowheads="1"/>
          </p:cNvPicPr>
          <p:nvPr/>
        </p:nvPicPr>
        <p:blipFill>
          <a:blip r:embed="rId2" cstate="print"/>
          <a:srcRect/>
          <a:stretch>
            <a:fillRect/>
          </a:stretch>
        </p:blipFill>
        <p:spPr bwMode="auto">
          <a:xfrm>
            <a:off x="4920738" y="1405387"/>
            <a:ext cx="2323272" cy="2286000"/>
          </a:xfrm>
          <a:prstGeom prst="rect">
            <a:avLst/>
          </a:prstGeom>
          <a:noFill/>
          <a:ln w="9525">
            <a:noFill/>
            <a:miter lim="800000"/>
            <a:headEnd/>
            <a:tailEnd/>
          </a:ln>
        </p:spPr>
      </p:pic>
      <p:sp>
        <p:nvSpPr>
          <p:cNvPr id="8" name="TextBox 7"/>
          <p:cNvSpPr txBox="1"/>
          <p:nvPr/>
        </p:nvSpPr>
        <p:spPr>
          <a:xfrm>
            <a:off x="1050202" y="1720158"/>
            <a:ext cx="2444436" cy="1754326"/>
          </a:xfrm>
          <a:prstGeom prst="rect">
            <a:avLst/>
          </a:prstGeom>
          <a:noFill/>
        </p:spPr>
        <p:txBody>
          <a:bodyPr wrap="square" rtlCol="0">
            <a:spAutoFit/>
          </a:bodyPr>
          <a:lstStyle/>
          <a:p>
            <a:r>
              <a:rPr lang="en-US" dirty="0" smtClean="0"/>
              <a:t>This app pairs with children’s T-shirts.</a:t>
            </a:r>
          </a:p>
          <a:p>
            <a:endParaRPr lang="en-US" dirty="0" smtClean="0"/>
          </a:p>
          <a:p>
            <a:r>
              <a:rPr lang="en-US" dirty="0" smtClean="0"/>
              <a:t>We found the T-shirts at Wal-Mart.</a:t>
            </a:r>
            <a:endParaRPr lang="en-US" dirty="0"/>
          </a:p>
        </p:txBody>
      </p:sp>
      <p:sp>
        <p:nvSpPr>
          <p:cNvPr id="9" name="TextBox 8"/>
          <p:cNvSpPr txBox="1"/>
          <p:nvPr/>
        </p:nvSpPr>
        <p:spPr>
          <a:xfrm>
            <a:off x="8410670" y="950613"/>
            <a:ext cx="2788467" cy="3816429"/>
          </a:xfrm>
          <a:prstGeom prst="rect">
            <a:avLst/>
          </a:prstGeom>
          <a:noFill/>
        </p:spPr>
        <p:txBody>
          <a:bodyPr wrap="square" rtlCol="0">
            <a:spAutoFit/>
          </a:bodyPr>
          <a:lstStyle/>
          <a:p>
            <a:r>
              <a:rPr lang="en-US" sz="1600" dirty="0" smtClean="0"/>
              <a:t>The shirts are cutsie kids shirts, but when you scan them it gives you factual information about the animal. You do not have to hold the camera on the shirt for it to continue. </a:t>
            </a:r>
          </a:p>
          <a:p>
            <a:endParaRPr lang="en-US" dirty="0" smtClean="0"/>
          </a:p>
          <a:p>
            <a:r>
              <a:rPr lang="en-US" sz="1600" dirty="0" smtClean="0"/>
              <a:t>Have students answer questions about the animals based on the information. Special reward- Student gets to wear the shirt!</a:t>
            </a:r>
            <a:endParaRPr lang="en-US" sz="1600" dirty="0"/>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pPr algn="ctr"/>
            <a:r>
              <a:rPr lang="en-US" dirty="0" smtClean="0"/>
              <a:t>Marker Based</a:t>
            </a:r>
            <a:endParaRPr lang="en-US" dirty="0"/>
          </a:p>
        </p:txBody>
      </p:sp>
      <p:sp>
        <p:nvSpPr>
          <p:cNvPr id="6" name="Text Placeholder 5"/>
          <p:cNvSpPr>
            <a:spLocks noGrp="1"/>
          </p:cNvSpPr>
          <p:nvPr>
            <p:ph type="body" sz="half" idx="21"/>
          </p:nvPr>
        </p:nvSpPr>
        <p:spPr>
          <a:xfrm>
            <a:off x="4517427" y="4625510"/>
            <a:ext cx="3116950" cy="914400"/>
          </a:xfrm>
        </p:spPr>
        <p:txBody>
          <a:bodyPr>
            <a:normAutofit fontScale="70000" lnSpcReduction="20000"/>
          </a:bodyPr>
          <a:lstStyle/>
          <a:p>
            <a:pPr algn="ctr"/>
            <a:r>
              <a:rPr lang="en-US" sz="4400" b="1" dirty="0" smtClean="0">
                <a:latin typeface="Aharoni" pitchFamily="2" charset="-79"/>
                <a:cs typeface="Aharoni" pitchFamily="2" charset="-79"/>
              </a:rPr>
              <a:t>Cypher Kids Club</a:t>
            </a:r>
            <a:endParaRPr lang="en-US" sz="4400" b="1" dirty="0">
              <a:latin typeface="Aharoni" pitchFamily="2" charset="-79"/>
              <a:cs typeface="Aharoni" pitchFamily="2" charset="-79"/>
            </a:endParaRPr>
          </a:p>
        </p:txBody>
      </p:sp>
      <p:sp>
        <p:nvSpPr>
          <p:cNvPr id="7" name="Text Placeholder 6"/>
          <p:cNvSpPr>
            <a:spLocks noGrp="1"/>
          </p:cNvSpPr>
          <p:nvPr>
            <p:ph type="body" sz="half" idx="22"/>
          </p:nvPr>
        </p:nvSpPr>
        <p:spPr/>
        <p:txBody>
          <a:bodyPr/>
          <a:lstStyle/>
          <a:p>
            <a:pPr algn="ctr"/>
            <a:r>
              <a:rPr lang="en-US" dirty="0" smtClean="0"/>
              <a:t>Free</a:t>
            </a:r>
            <a:endParaRPr lang="en-US" dirty="0"/>
          </a:p>
        </p:txBody>
      </p:sp>
      <p:pic>
        <p:nvPicPr>
          <p:cNvPr id="39939" name="Picture 3"/>
          <p:cNvPicPr>
            <a:picLocks noChangeAspect="1" noChangeArrowheads="1"/>
          </p:cNvPicPr>
          <p:nvPr/>
        </p:nvPicPr>
        <p:blipFill>
          <a:blip r:embed="rId2" cstate="print"/>
          <a:srcRect/>
          <a:stretch>
            <a:fillRect/>
          </a:stretch>
        </p:blipFill>
        <p:spPr bwMode="auto">
          <a:xfrm>
            <a:off x="4954075" y="1235555"/>
            <a:ext cx="2311683" cy="2286000"/>
          </a:xfrm>
          <a:prstGeom prst="rect">
            <a:avLst/>
          </a:prstGeom>
          <a:noFill/>
          <a:ln w="9525">
            <a:noFill/>
            <a:miter lim="800000"/>
            <a:headEnd/>
            <a:tailEnd/>
          </a:ln>
        </p:spPr>
      </p:pic>
      <p:sp>
        <p:nvSpPr>
          <p:cNvPr id="8" name="TextBox 7"/>
          <p:cNvSpPr txBox="1"/>
          <p:nvPr/>
        </p:nvSpPr>
        <p:spPr>
          <a:xfrm>
            <a:off x="1050202" y="2127565"/>
            <a:ext cx="2263367" cy="923330"/>
          </a:xfrm>
          <a:prstGeom prst="rect">
            <a:avLst/>
          </a:prstGeom>
          <a:noFill/>
        </p:spPr>
        <p:txBody>
          <a:bodyPr wrap="square" rtlCol="0">
            <a:spAutoFit/>
          </a:bodyPr>
          <a:lstStyle/>
          <a:p>
            <a:r>
              <a:rPr lang="en-US" dirty="0" smtClean="0"/>
              <a:t>There are also Letter and Number cards!</a:t>
            </a:r>
            <a:endParaRPr lang="en-US" dirty="0"/>
          </a:p>
        </p:txBody>
      </p:sp>
      <p:sp>
        <p:nvSpPr>
          <p:cNvPr id="10" name="TextBox 9"/>
          <p:cNvSpPr txBox="1"/>
          <p:nvPr/>
        </p:nvSpPr>
        <p:spPr>
          <a:xfrm>
            <a:off x="8546471" y="1611516"/>
            <a:ext cx="2688880" cy="2308324"/>
          </a:xfrm>
          <a:prstGeom prst="rect">
            <a:avLst/>
          </a:prstGeom>
          <a:noFill/>
        </p:spPr>
        <p:txBody>
          <a:bodyPr wrap="square" rtlCol="0">
            <a:spAutoFit/>
          </a:bodyPr>
          <a:lstStyle/>
          <a:p>
            <a:r>
              <a:rPr lang="en-US" dirty="0" smtClean="0"/>
              <a:t>The students can: </a:t>
            </a:r>
          </a:p>
          <a:p>
            <a:r>
              <a:rPr lang="en-US" dirty="0" smtClean="0"/>
              <a:t>-Answer questions. </a:t>
            </a:r>
          </a:p>
          <a:p>
            <a:r>
              <a:rPr lang="en-US" dirty="0" smtClean="0"/>
              <a:t>-Take a picture. </a:t>
            </a:r>
          </a:p>
          <a:p>
            <a:r>
              <a:rPr lang="en-US" dirty="0" smtClean="0"/>
              <a:t>-Write an informational paragraph.</a:t>
            </a:r>
          </a:p>
          <a:p>
            <a:r>
              <a:rPr lang="en-US" dirty="0" smtClean="0"/>
              <a:t>-Write a creative story. </a:t>
            </a:r>
            <a:endParaRPr lang="en-US" dirty="0"/>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a:xfrm>
            <a:off x="948871" y="5018001"/>
            <a:ext cx="2743200" cy="1192675"/>
          </a:xfrm>
        </p:spPr>
        <p:txBody>
          <a:bodyPr>
            <a:noAutofit/>
          </a:bodyPr>
          <a:lstStyle/>
          <a:p>
            <a:pPr algn="ctr"/>
            <a:r>
              <a:rPr lang="en-US" sz="1400" dirty="0" smtClean="0"/>
              <a:t>Marker Based</a:t>
            </a:r>
          </a:p>
        </p:txBody>
      </p:sp>
      <p:sp>
        <p:nvSpPr>
          <p:cNvPr id="6" name="Text Placeholder 5"/>
          <p:cNvSpPr>
            <a:spLocks noGrp="1"/>
          </p:cNvSpPr>
          <p:nvPr>
            <p:ph type="body" sz="half" idx="21"/>
          </p:nvPr>
        </p:nvSpPr>
        <p:spPr>
          <a:xfrm>
            <a:off x="4517427" y="4625510"/>
            <a:ext cx="3116950" cy="914400"/>
          </a:xfrm>
        </p:spPr>
        <p:txBody>
          <a:bodyPr>
            <a:normAutofit/>
          </a:bodyPr>
          <a:lstStyle/>
          <a:p>
            <a:pPr algn="ctr"/>
            <a:r>
              <a:rPr lang="en-US" sz="4400" b="1" dirty="0" smtClean="0">
                <a:latin typeface="Aharoni" pitchFamily="2" charset="-79"/>
                <a:cs typeface="Aharoni" pitchFamily="2" charset="-79"/>
              </a:rPr>
              <a:t>Layar</a:t>
            </a:r>
            <a:endParaRPr lang="en-US" sz="4400" b="1" dirty="0">
              <a:latin typeface="Aharoni" pitchFamily="2" charset="-79"/>
              <a:cs typeface="Aharoni" pitchFamily="2" charset="-79"/>
            </a:endParaRPr>
          </a:p>
        </p:txBody>
      </p:sp>
      <p:sp>
        <p:nvSpPr>
          <p:cNvPr id="7" name="Text Placeholder 6"/>
          <p:cNvSpPr>
            <a:spLocks noGrp="1"/>
          </p:cNvSpPr>
          <p:nvPr>
            <p:ph type="body" sz="half" idx="22"/>
          </p:nvPr>
        </p:nvSpPr>
        <p:spPr/>
        <p:txBody>
          <a:bodyPr/>
          <a:lstStyle/>
          <a:p>
            <a:pPr algn="ctr"/>
            <a:r>
              <a:rPr lang="en-US" dirty="0" smtClean="0"/>
              <a:t>Location Based</a:t>
            </a:r>
            <a:endParaRPr lang="en-US" dirty="0"/>
          </a:p>
        </p:txBody>
      </p:sp>
      <p:pic>
        <p:nvPicPr>
          <p:cNvPr id="44034" name="Picture 2"/>
          <p:cNvPicPr>
            <a:picLocks noChangeAspect="1" noChangeArrowheads="1"/>
          </p:cNvPicPr>
          <p:nvPr/>
        </p:nvPicPr>
        <p:blipFill>
          <a:blip r:embed="rId2" cstate="print"/>
          <a:srcRect/>
          <a:stretch>
            <a:fillRect/>
          </a:stretch>
        </p:blipFill>
        <p:spPr bwMode="auto">
          <a:xfrm>
            <a:off x="4931165" y="1270329"/>
            <a:ext cx="2237101" cy="2286000"/>
          </a:xfrm>
          <a:prstGeom prst="rect">
            <a:avLst/>
          </a:prstGeom>
          <a:noFill/>
          <a:ln w="9525">
            <a:noFill/>
            <a:miter lim="800000"/>
            <a:headEnd/>
            <a:tailEnd/>
          </a:ln>
        </p:spPr>
      </p:pic>
      <p:sp>
        <p:nvSpPr>
          <p:cNvPr id="9" name="TextBox 8"/>
          <p:cNvSpPr txBox="1"/>
          <p:nvPr/>
        </p:nvSpPr>
        <p:spPr>
          <a:xfrm>
            <a:off x="1149789" y="1692998"/>
            <a:ext cx="2353902" cy="2031325"/>
          </a:xfrm>
          <a:prstGeom prst="rect">
            <a:avLst/>
          </a:prstGeom>
          <a:noFill/>
        </p:spPr>
        <p:txBody>
          <a:bodyPr wrap="square" rtlCol="0">
            <a:spAutoFit/>
          </a:bodyPr>
          <a:lstStyle/>
          <a:p>
            <a:r>
              <a:rPr lang="en-US" dirty="0" smtClean="0"/>
              <a:t>Magazines</a:t>
            </a:r>
          </a:p>
          <a:p>
            <a:endParaRPr lang="en-US" dirty="0" smtClean="0"/>
          </a:p>
          <a:p>
            <a:r>
              <a:rPr lang="en-US" dirty="0" smtClean="0"/>
              <a:t>Puzzles</a:t>
            </a:r>
          </a:p>
          <a:p>
            <a:endParaRPr lang="en-US" dirty="0" smtClean="0"/>
          </a:p>
          <a:p>
            <a:r>
              <a:rPr lang="en-US" dirty="0" smtClean="0"/>
              <a:t>Games</a:t>
            </a:r>
          </a:p>
          <a:p>
            <a:endParaRPr lang="en-US" dirty="0" smtClean="0"/>
          </a:p>
          <a:p>
            <a:r>
              <a:rPr lang="en-US" dirty="0" smtClean="0"/>
              <a:t>Interactive Maps</a:t>
            </a:r>
            <a:endParaRPr lang="en-US" dirty="0"/>
          </a:p>
        </p:txBody>
      </p:sp>
      <p:sp>
        <p:nvSpPr>
          <p:cNvPr id="10" name="TextBox 9"/>
          <p:cNvSpPr txBox="1"/>
          <p:nvPr/>
        </p:nvSpPr>
        <p:spPr>
          <a:xfrm>
            <a:off x="8727541" y="1511929"/>
            <a:ext cx="2263367" cy="2585323"/>
          </a:xfrm>
          <a:prstGeom prst="rect">
            <a:avLst/>
          </a:prstGeom>
          <a:noFill/>
        </p:spPr>
        <p:txBody>
          <a:bodyPr wrap="square" rtlCol="0">
            <a:spAutoFit/>
          </a:bodyPr>
          <a:lstStyle/>
          <a:p>
            <a:r>
              <a:rPr lang="en-US" dirty="0" smtClean="0"/>
              <a:t>Groupon</a:t>
            </a:r>
          </a:p>
          <a:p>
            <a:endParaRPr lang="en-US" dirty="0" smtClean="0"/>
          </a:p>
          <a:p>
            <a:r>
              <a:rPr lang="en-US" dirty="0" smtClean="0"/>
              <a:t>SpotCrime</a:t>
            </a:r>
          </a:p>
          <a:p>
            <a:endParaRPr lang="en-US" dirty="0" smtClean="0"/>
          </a:p>
          <a:p>
            <a:r>
              <a:rPr lang="en-US" dirty="0" smtClean="0"/>
              <a:t>Weather</a:t>
            </a:r>
          </a:p>
          <a:p>
            <a:endParaRPr lang="en-US" dirty="0" smtClean="0"/>
          </a:p>
          <a:p>
            <a:r>
              <a:rPr lang="en-US" dirty="0" smtClean="0"/>
              <a:t>Wikipedia World</a:t>
            </a:r>
          </a:p>
          <a:p>
            <a:endParaRPr lang="en-US" dirty="0" smtClean="0"/>
          </a:p>
          <a:p>
            <a:endParaRPr lang="en-US" dirty="0"/>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8570" y="261668"/>
            <a:ext cx="6914222" cy="1219200"/>
          </a:xfrm>
        </p:spPr>
        <p:txBody>
          <a:bodyPr/>
          <a:lstStyle/>
          <a:p>
            <a:r>
              <a:rPr lang="en-US" dirty="0" smtClean="0"/>
              <a:t>What is Augmented Reality?</a:t>
            </a:r>
            <a:endParaRPr lang="en-US" dirty="0"/>
          </a:p>
        </p:txBody>
      </p:sp>
      <p:sp>
        <p:nvSpPr>
          <p:cNvPr id="6" name="Content Placeholder 5"/>
          <p:cNvSpPr>
            <a:spLocks noGrp="1"/>
          </p:cNvSpPr>
          <p:nvPr>
            <p:ph sz="half" idx="1"/>
          </p:nvPr>
        </p:nvSpPr>
        <p:spPr/>
        <p:txBody>
          <a:bodyPr/>
          <a:lstStyle/>
          <a:p>
            <a:r>
              <a:rPr lang="en-US" dirty="0" smtClean="0"/>
              <a:t>Common Craft Video Explaining Augmented Reality.</a:t>
            </a:r>
          </a:p>
          <a:p>
            <a:pPr>
              <a:buNone/>
            </a:pPr>
            <a:r>
              <a:rPr lang="en-US" dirty="0" smtClean="0">
                <a:hlinkClick r:id="rId2"/>
              </a:rPr>
              <a:t>http://www.youtube.com/watch?v=D-A1l4Jn6EY</a:t>
            </a:r>
            <a:r>
              <a:rPr lang="en-US" dirty="0" smtClean="0"/>
              <a:t> </a:t>
            </a:r>
            <a:endParaRPr lang="en-US" dirty="0"/>
          </a:p>
        </p:txBody>
      </p:sp>
      <p:pic>
        <p:nvPicPr>
          <p:cNvPr id="48129" name="Picture 1" descr="C:\Users\stephanie.bass\AppData\Local\Microsoft\Windows\Temporary Internet Files\Content.IE5\87CCND4B\MC900198801[1].wmf"/>
          <p:cNvPicPr>
            <a:picLocks noChangeAspect="1" noChangeArrowheads="1"/>
          </p:cNvPicPr>
          <p:nvPr/>
        </p:nvPicPr>
        <p:blipFill>
          <a:blip r:embed="rId3" cstate="print"/>
          <a:srcRect/>
          <a:stretch>
            <a:fillRect/>
          </a:stretch>
        </p:blipFill>
        <p:spPr bwMode="auto">
          <a:xfrm>
            <a:off x="6469454" y="1921217"/>
            <a:ext cx="4876380" cy="3401060"/>
          </a:xfrm>
          <a:prstGeom prst="rect">
            <a:avLst/>
          </a:prstGeom>
          <a:noFill/>
        </p:spPr>
      </p:pic>
    </p:spTree>
    <p:extLst>
      <p:ext uri="{BB962C8B-B14F-4D97-AF65-F5344CB8AC3E}">
        <p14:creationId xmlns:p14="http://schemas.microsoft.com/office/powerpoint/2010/main" val="92330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pPr algn="ctr"/>
            <a:r>
              <a:rPr lang="en-US" dirty="0" smtClean="0"/>
              <a:t>Location Based</a:t>
            </a:r>
            <a:endParaRPr lang="en-US" dirty="0"/>
          </a:p>
        </p:txBody>
      </p:sp>
      <p:sp>
        <p:nvSpPr>
          <p:cNvPr id="6" name="Text Placeholder 5"/>
          <p:cNvSpPr>
            <a:spLocks noGrp="1"/>
          </p:cNvSpPr>
          <p:nvPr>
            <p:ph type="body" sz="half" idx="21"/>
          </p:nvPr>
        </p:nvSpPr>
        <p:spPr>
          <a:xfrm>
            <a:off x="4517427" y="4625510"/>
            <a:ext cx="3116950" cy="914400"/>
          </a:xfrm>
        </p:spPr>
        <p:txBody>
          <a:bodyPr>
            <a:normAutofit/>
          </a:bodyPr>
          <a:lstStyle/>
          <a:p>
            <a:pPr algn="ctr"/>
            <a:r>
              <a:rPr lang="en-US" sz="4400" b="1" dirty="0" smtClean="0">
                <a:latin typeface="Aharoni" pitchFamily="2" charset="-79"/>
                <a:cs typeface="Aharoni" pitchFamily="2" charset="-79"/>
              </a:rPr>
              <a:t>Sekai</a:t>
            </a:r>
            <a:endParaRPr lang="en-US" sz="4400" b="1" dirty="0">
              <a:latin typeface="Aharoni" pitchFamily="2" charset="-79"/>
              <a:cs typeface="Aharoni" pitchFamily="2" charset="-79"/>
            </a:endParaRPr>
          </a:p>
        </p:txBody>
      </p:sp>
      <p:sp>
        <p:nvSpPr>
          <p:cNvPr id="7" name="Text Placeholder 6"/>
          <p:cNvSpPr>
            <a:spLocks noGrp="1"/>
          </p:cNvSpPr>
          <p:nvPr>
            <p:ph type="body" sz="half" idx="22"/>
          </p:nvPr>
        </p:nvSpPr>
        <p:spPr/>
        <p:txBody>
          <a:bodyPr/>
          <a:lstStyle/>
          <a:p>
            <a:pPr algn="ctr"/>
            <a:r>
              <a:rPr lang="en-US" dirty="0" smtClean="0"/>
              <a:t>Free</a:t>
            </a:r>
            <a:endParaRPr lang="en-US" dirty="0"/>
          </a:p>
        </p:txBody>
      </p:sp>
      <p:pic>
        <p:nvPicPr>
          <p:cNvPr id="43011" name="Picture 3"/>
          <p:cNvPicPr>
            <a:picLocks noChangeAspect="1" noChangeArrowheads="1"/>
          </p:cNvPicPr>
          <p:nvPr/>
        </p:nvPicPr>
        <p:blipFill>
          <a:blip r:embed="rId2" cstate="print"/>
          <a:srcRect/>
          <a:stretch>
            <a:fillRect/>
          </a:stretch>
        </p:blipFill>
        <p:spPr bwMode="auto">
          <a:xfrm>
            <a:off x="4910049" y="1199251"/>
            <a:ext cx="2286000" cy="2286000"/>
          </a:xfrm>
          <a:prstGeom prst="rect">
            <a:avLst/>
          </a:prstGeom>
          <a:noFill/>
          <a:ln w="9525">
            <a:noFill/>
            <a:miter lim="800000"/>
            <a:headEnd/>
            <a:tailEnd/>
          </a:ln>
        </p:spPr>
      </p:pic>
      <p:sp>
        <p:nvSpPr>
          <p:cNvPr id="8" name="TextBox 7"/>
          <p:cNvSpPr txBox="1"/>
          <p:nvPr/>
        </p:nvSpPr>
        <p:spPr>
          <a:xfrm>
            <a:off x="1158844" y="1629624"/>
            <a:ext cx="2190939" cy="923330"/>
          </a:xfrm>
          <a:prstGeom prst="rect">
            <a:avLst/>
          </a:prstGeom>
          <a:noFill/>
        </p:spPr>
        <p:txBody>
          <a:bodyPr wrap="square" rtlCol="0">
            <a:spAutoFit/>
          </a:bodyPr>
          <a:lstStyle/>
          <a:p>
            <a:r>
              <a:rPr lang="en-US" dirty="0" smtClean="0"/>
              <a:t>Create tags and hang them in your location.</a:t>
            </a:r>
            <a:endParaRPr lang="en-US" dirty="0"/>
          </a:p>
        </p:txBody>
      </p:sp>
      <p:sp>
        <p:nvSpPr>
          <p:cNvPr id="9" name="TextBox 8"/>
          <p:cNvSpPr txBox="1"/>
          <p:nvPr/>
        </p:nvSpPr>
        <p:spPr>
          <a:xfrm>
            <a:off x="1059256" y="2697933"/>
            <a:ext cx="2118511" cy="1477328"/>
          </a:xfrm>
          <a:prstGeom prst="rect">
            <a:avLst/>
          </a:prstGeom>
          <a:noFill/>
        </p:spPr>
        <p:txBody>
          <a:bodyPr wrap="square" rtlCol="0">
            <a:spAutoFit/>
          </a:bodyPr>
          <a:lstStyle/>
          <a:p>
            <a:r>
              <a:rPr lang="en-US" dirty="0" smtClean="0"/>
              <a:t>Scan to find tags near you.</a:t>
            </a:r>
          </a:p>
          <a:p>
            <a:endParaRPr lang="en-US" dirty="0" smtClean="0"/>
          </a:p>
          <a:p>
            <a:r>
              <a:rPr lang="en-US" dirty="0" smtClean="0"/>
              <a:t>Comment on tags near you.</a:t>
            </a:r>
            <a:endParaRPr lang="en-US" dirty="0"/>
          </a:p>
        </p:txBody>
      </p:sp>
      <p:sp>
        <p:nvSpPr>
          <p:cNvPr id="10" name="TextBox 9"/>
          <p:cNvSpPr txBox="1"/>
          <p:nvPr/>
        </p:nvSpPr>
        <p:spPr>
          <a:xfrm>
            <a:off x="8790915" y="1828800"/>
            <a:ext cx="2163778" cy="1477328"/>
          </a:xfrm>
          <a:prstGeom prst="rect">
            <a:avLst/>
          </a:prstGeom>
          <a:noFill/>
        </p:spPr>
        <p:txBody>
          <a:bodyPr wrap="square" rtlCol="0">
            <a:spAutoFit/>
          </a:bodyPr>
          <a:lstStyle/>
          <a:p>
            <a:r>
              <a:rPr lang="en-US" dirty="0" smtClean="0"/>
              <a:t>Be careful, you can’t control what other people have tagged.</a:t>
            </a:r>
            <a:endParaRPr lang="en-US" dirty="0"/>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descr="2013-03-19 13.02.43.png"/>
          <p:cNvPicPr>
            <a:picLocks noGrp="1" noChangeAspect="1"/>
          </p:cNvPicPr>
          <p:nvPr>
            <p:ph type="pic" sz="quarter" idx="18"/>
          </p:nvPr>
        </p:nvPicPr>
        <p:blipFill>
          <a:blip r:embed="rId2" cstate="screen">
            <a:extLst>
              <a:ext uri="{28A0092B-C50C-407E-A947-70E740481C1C}">
                <a14:useLocalDpi xmlns:a14="http://schemas.microsoft.com/office/drawing/2010/main"/>
              </a:ext>
            </a:extLst>
          </a:blip>
          <a:srcRect/>
          <a:stretch>
            <a:fillRect/>
          </a:stretch>
        </p:blipFill>
        <p:spPr>
          <a:xfrm>
            <a:off x="825054" y="967154"/>
            <a:ext cx="2971800" cy="3657600"/>
          </a:xfrm>
        </p:spPr>
      </p:pic>
      <p:sp>
        <p:nvSpPr>
          <p:cNvPr id="5" name="Text Placeholder 4"/>
          <p:cNvSpPr>
            <a:spLocks noGrp="1"/>
          </p:cNvSpPr>
          <p:nvPr>
            <p:ph type="body" sz="half" idx="2"/>
          </p:nvPr>
        </p:nvSpPr>
        <p:spPr/>
        <p:txBody>
          <a:bodyPr/>
          <a:lstStyle/>
          <a:p>
            <a:pPr algn="ctr"/>
            <a:r>
              <a:rPr lang="en-US" dirty="0" smtClean="0"/>
              <a:t>Location Based</a:t>
            </a:r>
            <a:endParaRPr lang="en-US" dirty="0"/>
          </a:p>
        </p:txBody>
      </p:sp>
      <p:sp>
        <p:nvSpPr>
          <p:cNvPr id="6" name="Text Placeholder 5"/>
          <p:cNvSpPr>
            <a:spLocks noGrp="1"/>
          </p:cNvSpPr>
          <p:nvPr>
            <p:ph type="body" sz="half" idx="21"/>
          </p:nvPr>
        </p:nvSpPr>
        <p:spPr>
          <a:xfrm>
            <a:off x="4517427" y="4625510"/>
            <a:ext cx="3116950" cy="914400"/>
          </a:xfrm>
        </p:spPr>
        <p:txBody>
          <a:bodyPr>
            <a:normAutofit/>
          </a:bodyPr>
          <a:lstStyle/>
          <a:p>
            <a:pPr algn="ctr"/>
            <a:r>
              <a:rPr lang="en-US" sz="4400" b="1" dirty="0" smtClean="0">
                <a:latin typeface="Aharoni" pitchFamily="2" charset="-79"/>
                <a:cs typeface="Aharoni" pitchFamily="2" charset="-79"/>
              </a:rPr>
              <a:t>Junaio</a:t>
            </a:r>
            <a:endParaRPr lang="en-US" sz="4400" b="1" dirty="0">
              <a:latin typeface="Aharoni" pitchFamily="2" charset="-79"/>
              <a:cs typeface="Aharoni" pitchFamily="2" charset="-79"/>
            </a:endParaRPr>
          </a:p>
        </p:txBody>
      </p:sp>
      <p:sp>
        <p:nvSpPr>
          <p:cNvPr id="7" name="Text Placeholder 6"/>
          <p:cNvSpPr>
            <a:spLocks noGrp="1"/>
          </p:cNvSpPr>
          <p:nvPr>
            <p:ph type="body" sz="half" idx="22"/>
          </p:nvPr>
        </p:nvSpPr>
        <p:spPr/>
        <p:txBody>
          <a:bodyPr/>
          <a:lstStyle/>
          <a:p>
            <a:pPr algn="ctr"/>
            <a:r>
              <a:rPr lang="en-US" dirty="0" smtClean="0"/>
              <a:t>Free</a:t>
            </a:r>
            <a:endParaRPr lang="en-US" dirty="0"/>
          </a:p>
        </p:txBody>
      </p:sp>
      <p:pic>
        <p:nvPicPr>
          <p:cNvPr id="41986" name="Picture 2"/>
          <p:cNvPicPr>
            <a:picLocks noChangeAspect="1" noChangeArrowheads="1"/>
          </p:cNvPicPr>
          <p:nvPr/>
        </p:nvPicPr>
        <p:blipFill>
          <a:blip r:embed="rId3" cstate="print"/>
          <a:srcRect/>
          <a:stretch>
            <a:fillRect/>
          </a:stretch>
        </p:blipFill>
        <p:spPr bwMode="auto">
          <a:xfrm>
            <a:off x="4944550" y="1265297"/>
            <a:ext cx="2324316" cy="2286000"/>
          </a:xfrm>
          <a:prstGeom prst="rect">
            <a:avLst/>
          </a:prstGeom>
          <a:noFill/>
          <a:ln w="9525">
            <a:noFill/>
            <a:miter lim="800000"/>
            <a:headEnd/>
            <a:tailEnd/>
          </a:ln>
        </p:spPr>
      </p:pic>
      <p:pic>
        <p:nvPicPr>
          <p:cNvPr id="67586" name="Picture 2" descr="C:\Users\stephanie.bass\Dropbox\Camera Uploads\2013-03-19 13.06.30.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397319" y="828183"/>
            <a:ext cx="2947668" cy="3930225"/>
          </a:xfrm>
          <a:prstGeom prst="rect">
            <a:avLst/>
          </a:prstGeom>
          <a:noFill/>
        </p:spPr>
      </p:pic>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pPr algn="ctr"/>
            <a:r>
              <a:rPr lang="en-US" dirty="0" smtClean="0"/>
              <a:t>Marker Based</a:t>
            </a:r>
            <a:endParaRPr lang="en-US" dirty="0"/>
          </a:p>
        </p:txBody>
      </p:sp>
      <p:sp>
        <p:nvSpPr>
          <p:cNvPr id="6" name="Text Placeholder 5"/>
          <p:cNvSpPr>
            <a:spLocks noGrp="1"/>
          </p:cNvSpPr>
          <p:nvPr>
            <p:ph type="body" sz="half" idx="21"/>
          </p:nvPr>
        </p:nvSpPr>
        <p:spPr>
          <a:xfrm>
            <a:off x="4517427" y="4625510"/>
            <a:ext cx="3116950" cy="914400"/>
          </a:xfrm>
        </p:spPr>
        <p:txBody>
          <a:bodyPr>
            <a:normAutofit/>
          </a:bodyPr>
          <a:lstStyle/>
          <a:p>
            <a:pPr algn="ctr"/>
            <a:r>
              <a:rPr lang="en-US" sz="4400" b="1" dirty="0" smtClean="0">
                <a:latin typeface="Aharoni" pitchFamily="2" charset="-79"/>
                <a:cs typeface="Aharoni" pitchFamily="2" charset="-79"/>
              </a:rPr>
              <a:t>Aurasma</a:t>
            </a:r>
            <a:endParaRPr lang="en-US" sz="4400" b="1" dirty="0">
              <a:latin typeface="Aharoni" pitchFamily="2" charset="-79"/>
              <a:cs typeface="Aharoni" pitchFamily="2" charset="-79"/>
            </a:endParaRPr>
          </a:p>
        </p:txBody>
      </p:sp>
      <p:sp>
        <p:nvSpPr>
          <p:cNvPr id="7" name="Text Placeholder 6"/>
          <p:cNvSpPr>
            <a:spLocks noGrp="1"/>
          </p:cNvSpPr>
          <p:nvPr>
            <p:ph type="body" sz="half" idx="22"/>
          </p:nvPr>
        </p:nvSpPr>
        <p:spPr/>
        <p:txBody>
          <a:bodyPr/>
          <a:lstStyle/>
          <a:p>
            <a:pPr algn="ctr"/>
            <a:r>
              <a:rPr lang="en-US" dirty="0" smtClean="0"/>
              <a:t>Free</a:t>
            </a:r>
            <a:endParaRPr lang="en-US" dirty="0"/>
          </a:p>
        </p:txBody>
      </p:sp>
      <p:pic>
        <p:nvPicPr>
          <p:cNvPr id="40962" name="Picture 2"/>
          <p:cNvPicPr>
            <a:picLocks noChangeAspect="1" noChangeArrowheads="1"/>
          </p:cNvPicPr>
          <p:nvPr/>
        </p:nvPicPr>
        <p:blipFill>
          <a:blip r:embed="rId2" cstate="print"/>
          <a:srcRect/>
          <a:stretch>
            <a:fillRect/>
          </a:stretch>
        </p:blipFill>
        <p:spPr bwMode="auto">
          <a:xfrm>
            <a:off x="4853795" y="1282819"/>
            <a:ext cx="2334641" cy="2286000"/>
          </a:xfrm>
          <a:prstGeom prst="rect">
            <a:avLst/>
          </a:prstGeom>
          <a:noFill/>
          <a:ln w="9525">
            <a:noFill/>
            <a:miter lim="800000"/>
            <a:headEnd/>
            <a:tailEnd/>
          </a:ln>
        </p:spPr>
      </p:pic>
      <p:sp>
        <p:nvSpPr>
          <p:cNvPr id="8" name="TextBox 7"/>
          <p:cNvSpPr txBox="1"/>
          <p:nvPr/>
        </p:nvSpPr>
        <p:spPr>
          <a:xfrm>
            <a:off x="1032096" y="1312752"/>
            <a:ext cx="2516863" cy="2862322"/>
          </a:xfrm>
          <a:prstGeom prst="rect">
            <a:avLst/>
          </a:prstGeom>
          <a:noFill/>
        </p:spPr>
        <p:txBody>
          <a:bodyPr wrap="square" rtlCol="0">
            <a:spAutoFit/>
          </a:bodyPr>
          <a:lstStyle/>
          <a:p>
            <a:r>
              <a:rPr lang="en-US" dirty="0" smtClean="0"/>
              <a:t>Create your own!</a:t>
            </a:r>
          </a:p>
          <a:p>
            <a:endParaRPr lang="en-US" dirty="0" smtClean="0"/>
          </a:p>
          <a:p>
            <a:r>
              <a:rPr lang="en-US" dirty="0" smtClean="0"/>
              <a:t>Fill out an application online for Aurasma Studio.</a:t>
            </a:r>
          </a:p>
          <a:p>
            <a:endParaRPr lang="en-US" dirty="0" smtClean="0"/>
          </a:p>
          <a:p>
            <a:r>
              <a:rPr lang="en-US" dirty="0" smtClean="0"/>
              <a:t>Upload your own pictures/video or use preloaded ones.</a:t>
            </a:r>
            <a:endParaRPr lang="en-US" dirty="0"/>
          </a:p>
        </p:txBody>
      </p:sp>
      <p:sp>
        <p:nvSpPr>
          <p:cNvPr id="9" name="TextBox 8"/>
          <p:cNvSpPr txBox="1"/>
          <p:nvPr/>
        </p:nvSpPr>
        <p:spPr>
          <a:xfrm>
            <a:off x="8691327" y="1285593"/>
            <a:ext cx="2399168" cy="3416320"/>
          </a:xfrm>
          <a:prstGeom prst="rect">
            <a:avLst/>
          </a:prstGeom>
          <a:noFill/>
        </p:spPr>
        <p:txBody>
          <a:bodyPr wrap="square" rtlCol="0">
            <a:spAutoFit/>
          </a:bodyPr>
          <a:lstStyle/>
          <a:p>
            <a:r>
              <a:rPr lang="en-US" dirty="0" smtClean="0"/>
              <a:t>You can use anything as the marker (Aura). </a:t>
            </a:r>
          </a:p>
          <a:p>
            <a:endParaRPr lang="en-US" dirty="0" smtClean="0"/>
          </a:p>
          <a:p>
            <a:r>
              <a:rPr lang="en-US" dirty="0" smtClean="0"/>
              <a:t>Upload videos for learning.</a:t>
            </a:r>
          </a:p>
          <a:p>
            <a:endParaRPr lang="en-US" dirty="0" smtClean="0"/>
          </a:p>
          <a:p>
            <a:r>
              <a:rPr lang="en-US" dirty="0" smtClean="0"/>
              <a:t>Do a picture walk.</a:t>
            </a:r>
          </a:p>
          <a:p>
            <a:endParaRPr lang="en-US" dirty="0" smtClean="0"/>
          </a:p>
          <a:p>
            <a:r>
              <a:rPr lang="en-US" dirty="0" smtClean="0"/>
              <a:t>Sequence a story. </a:t>
            </a:r>
          </a:p>
          <a:p>
            <a:endParaRPr lang="en-US" dirty="0" smtClean="0"/>
          </a:p>
          <a:p>
            <a:r>
              <a:rPr lang="en-US" dirty="0" smtClean="0"/>
              <a:t>Play!</a:t>
            </a:r>
            <a:endParaRPr lang="en-US" dirty="0"/>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Break!</a:t>
            </a:r>
            <a:endParaRPr lang="en-US" dirty="0"/>
          </a:p>
        </p:txBody>
      </p:sp>
      <p:sp>
        <p:nvSpPr>
          <p:cNvPr id="3" name="Text Placeholder 2"/>
          <p:cNvSpPr>
            <a:spLocks noGrp="1"/>
          </p:cNvSpPr>
          <p:nvPr>
            <p:ph type="body" idx="1"/>
          </p:nvPr>
        </p:nvSpPr>
        <p:spPr/>
        <p:txBody>
          <a:bodyPr/>
          <a:lstStyle/>
          <a:p>
            <a:r>
              <a:rPr lang="en-US" dirty="0" smtClean="0"/>
              <a:t>?Sharing?</a:t>
            </a:r>
            <a:endParaRPr lang="en-US"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931652" y="1042358"/>
            <a:ext cx="4468483" cy="2494471"/>
          </a:xfrm>
        </p:spPr>
        <p:txBody>
          <a:bodyPr/>
          <a:lstStyle/>
          <a:p>
            <a:pPr algn="ctr"/>
            <a:r>
              <a:rPr lang="en-US" dirty="0" smtClean="0"/>
              <a:t>Location Based</a:t>
            </a:r>
          </a:p>
          <a:p>
            <a:r>
              <a:rPr lang="en-US" dirty="0" smtClean="0"/>
              <a:t>      This uses GPS to show content.</a:t>
            </a:r>
          </a:p>
          <a:p>
            <a:pPr algn="ctr"/>
            <a:r>
              <a:rPr lang="en-US" dirty="0" smtClean="0"/>
              <a:t>It depends where you are, you and I will not see the same information.</a:t>
            </a:r>
            <a:endParaRPr lang="en-US" dirty="0"/>
          </a:p>
        </p:txBody>
      </p:sp>
      <p:sp>
        <p:nvSpPr>
          <p:cNvPr id="5" name="Text Placeholder 4"/>
          <p:cNvSpPr>
            <a:spLocks noGrp="1"/>
          </p:cNvSpPr>
          <p:nvPr>
            <p:ph type="body" sz="half" idx="19"/>
          </p:nvPr>
        </p:nvSpPr>
        <p:spPr>
          <a:xfrm>
            <a:off x="6599208" y="1007853"/>
            <a:ext cx="4873923" cy="3046562"/>
          </a:xfrm>
        </p:spPr>
        <p:txBody>
          <a:bodyPr/>
          <a:lstStyle/>
          <a:p>
            <a:pPr algn="ctr"/>
            <a:r>
              <a:rPr lang="en-US" dirty="0" smtClean="0"/>
              <a:t>Marker Based</a:t>
            </a:r>
          </a:p>
          <a:p>
            <a:pPr algn="ctr"/>
            <a:r>
              <a:rPr lang="en-US" dirty="0" smtClean="0"/>
              <a:t>Printed Markers show content.</a:t>
            </a:r>
          </a:p>
          <a:p>
            <a:pPr algn="ctr"/>
            <a:r>
              <a:rPr lang="en-US" dirty="0" smtClean="0"/>
              <a:t>We will see the same information. </a:t>
            </a:r>
          </a:p>
          <a:p>
            <a:pPr algn="ctr"/>
            <a:r>
              <a:rPr lang="en-US" dirty="0" smtClean="0"/>
              <a:t>They all look different, some use background, some don’t.</a:t>
            </a:r>
            <a:endParaRPr lang="en-US" dirty="0"/>
          </a:p>
        </p:txBody>
      </p:sp>
      <p:pic>
        <p:nvPicPr>
          <p:cNvPr id="19458" name="Picture 2" descr="C:\Users\stephanie.bass\Dropbox\Camera Uploads\2013-03-05 14.23.58.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994106" y="2879783"/>
            <a:ext cx="4116717" cy="3087537"/>
          </a:xfrm>
          <a:prstGeom prst="rect">
            <a:avLst/>
          </a:prstGeom>
          <a:noFill/>
        </p:spPr>
      </p:pic>
      <p:pic>
        <p:nvPicPr>
          <p:cNvPr id="19459" name="Picture 3" descr="C:\Users\stephanie.bass\Dropbox\Camera Uploads\2013-03-19 11.26.1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326551" y="2853906"/>
            <a:ext cx="3958566" cy="2968925"/>
          </a:xfrm>
          <a:prstGeom prst="rect">
            <a:avLst/>
          </a:prstGeom>
          <a:noFill/>
        </p:spPr>
      </p:pic>
      <p:pic>
        <p:nvPicPr>
          <p:cNvPr id="19461" name="Picture 5" descr="https://encrypted-tbn3.gstatic.com/images?q=tbn:ANd9GcSiwq2LDDZeCDNhgOp-NksLrAwdXR_CuKeQU_myviGT9K4wn3ndMw"/>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495027" y="5244861"/>
            <a:ext cx="1328468" cy="1351242"/>
          </a:xfrm>
          <a:prstGeom prst="rect">
            <a:avLst/>
          </a:prstGeom>
          <a:noFill/>
        </p:spPr>
      </p:pic>
    </p:spTree>
    <p:extLst>
      <p:ext uri="{BB962C8B-B14F-4D97-AF65-F5344CB8AC3E}">
        <p14:creationId xmlns:p14="http://schemas.microsoft.com/office/powerpoint/2010/main" val="2161633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Lion’s Letter Lab</a:t>
            </a:r>
            <a:endParaRPr lang="en-US" dirty="0"/>
          </a:p>
        </p:txBody>
      </p:sp>
      <p:sp>
        <p:nvSpPr>
          <p:cNvPr id="4" name="Text Placeholder 3"/>
          <p:cNvSpPr>
            <a:spLocks noGrp="1"/>
          </p:cNvSpPr>
          <p:nvPr>
            <p:ph type="body" sz="half" idx="2"/>
          </p:nvPr>
        </p:nvSpPr>
        <p:spPr/>
        <p:txBody>
          <a:bodyPr>
            <a:normAutofit fontScale="85000" lnSpcReduction="20000"/>
          </a:bodyPr>
          <a:lstStyle/>
          <a:p>
            <a:r>
              <a:rPr lang="en-US" dirty="0" smtClean="0"/>
              <a:t>Website</a:t>
            </a:r>
          </a:p>
          <a:p>
            <a:pPr>
              <a:lnSpc>
                <a:spcPct val="120000"/>
              </a:lnSpc>
            </a:pPr>
            <a:r>
              <a:rPr lang="en-US" u="sng" dirty="0" smtClean="0"/>
              <a:t>Also Includes:</a:t>
            </a:r>
          </a:p>
          <a:p>
            <a:pPr>
              <a:lnSpc>
                <a:spcPct val="120000"/>
              </a:lnSpc>
            </a:pPr>
            <a:r>
              <a:rPr lang="en-US" dirty="0" smtClean="0"/>
              <a:t>Cosmic Counting</a:t>
            </a:r>
          </a:p>
          <a:p>
            <a:pPr>
              <a:lnSpc>
                <a:spcPct val="120000"/>
              </a:lnSpc>
            </a:pPr>
            <a:r>
              <a:rPr lang="en-US" dirty="0" smtClean="0"/>
              <a:t>Adventures in Food</a:t>
            </a:r>
          </a:p>
          <a:p>
            <a:pPr>
              <a:lnSpc>
                <a:spcPct val="120000"/>
              </a:lnSpc>
            </a:pPr>
            <a:r>
              <a:rPr lang="en-US" dirty="0" smtClean="0"/>
              <a:t>Lion’s Music Den</a:t>
            </a:r>
          </a:p>
          <a:p>
            <a:endParaRPr lang="en-US" dirty="0"/>
          </a:p>
        </p:txBody>
      </p:sp>
      <p:pic>
        <p:nvPicPr>
          <p:cNvPr id="47105"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39529" y="1105703"/>
            <a:ext cx="3474720" cy="2382665"/>
          </a:xfrm>
          <a:prstGeom prst="rect">
            <a:avLst/>
          </a:prstGeom>
          <a:noFill/>
          <a:ln w="9525">
            <a:noFill/>
            <a:miter lim="800000"/>
            <a:headEnd/>
            <a:tailEnd/>
          </a:ln>
        </p:spPr>
      </p:pic>
      <p:pic>
        <p:nvPicPr>
          <p:cNvPr id="4710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47637" y="3018556"/>
            <a:ext cx="3819880" cy="2631473"/>
          </a:xfrm>
          <a:prstGeom prst="rect">
            <a:avLst/>
          </a:prstGeom>
          <a:noFill/>
          <a:ln w="9525">
            <a:noFill/>
            <a:miter lim="800000"/>
            <a:headEnd/>
            <a:tailEnd/>
          </a:ln>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679352" y="1775824"/>
            <a:ext cx="3840480" cy="2103120"/>
          </a:xfrm>
        </p:spPr>
        <p:txBody>
          <a:bodyPr/>
          <a:lstStyle/>
          <a:p>
            <a:r>
              <a:rPr lang="en-US" dirty="0" smtClean="0"/>
              <a:t>Letters Alive</a:t>
            </a:r>
            <a:endParaRPr lang="en-US" dirty="0"/>
          </a:p>
        </p:txBody>
      </p:sp>
      <p:sp>
        <p:nvSpPr>
          <p:cNvPr id="4" name="Text Placeholder 3"/>
          <p:cNvSpPr>
            <a:spLocks noGrp="1"/>
          </p:cNvSpPr>
          <p:nvPr>
            <p:ph type="body" sz="half" idx="2"/>
          </p:nvPr>
        </p:nvSpPr>
        <p:spPr>
          <a:xfrm>
            <a:off x="5242060" y="3942383"/>
            <a:ext cx="3840480" cy="2168517"/>
          </a:xfrm>
        </p:spPr>
        <p:txBody>
          <a:bodyPr>
            <a:normAutofit/>
          </a:bodyPr>
          <a:lstStyle/>
          <a:p>
            <a:r>
              <a:rPr lang="en-US" dirty="0" smtClean="0"/>
              <a:t>Program</a:t>
            </a:r>
          </a:p>
          <a:p>
            <a:endParaRPr lang="en-US" dirty="0" smtClean="0"/>
          </a:p>
          <a:p>
            <a:endParaRPr lang="en-US" dirty="0"/>
          </a:p>
        </p:txBody>
      </p:sp>
      <p:pic>
        <p:nvPicPr>
          <p:cNvPr id="46081" name="Picture 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7848398" y="3550639"/>
            <a:ext cx="4023359" cy="3017520"/>
          </a:xfrm>
          <a:prstGeom prst="rect">
            <a:avLst/>
          </a:prstGeom>
          <a:noFill/>
          <a:ln w="9525">
            <a:noFill/>
            <a:miter lim="800000"/>
            <a:headEnd/>
            <a:tailEnd/>
          </a:ln>
        </p:spPr>
      </p:pic>
      <p:pic>
        <p:nvPicPr>
          <p:cNvPr id="4608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61473" y="3579372"/>
            <a:ext cx="4023360" cy="3017520"/>
          </a:xfrm>
          <a:prstGeom prst="rect">
            <a:avLst/>
          </a:prstGeom>
          <a:noFill/>
          <a:ln w="9525">
            <a:noFill/>
            <a:miter lim="800000"/>
            <a:headEnd/>
            <a:tailEnd/>
          </a:ln>
        </p:spPr>
      </p:pic>
      <p:pic>
        <p:nvPicPr>
          <p:cNvPr id="46083" name="Picture 3"/>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62937" y="265468"/>
            <a:ext cx="4023359" cy="3017520"/>
          </a:xfrm>
          <a:prstGeom prst="rect">
            <a:avLst/>
          </a:prstGeom>
          <a:noFill/>
          <a:ln w="9525">
            <a:noFill/>
            <a:miter lim="800000"/>
            <a:headEnd/>
            <a:tailEnd/>
          </a:ln>
        </p:spPr>
      </p:pic>
      <p:pic>
        <p:nvPicPr>
          <p:cNvPr id="46084" name="Picture 4"/>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793979" y="246827"/>
            <a:ext cx="4023360" cy="3017520"/>
          </a:xfrm>
          <a:prstGeom prst="rect">
            <a:avLst/>
          </a:prstGeom>
          <a:noFill/>
          <a:ln w="9525">
            <a:noFill/>
            <a:miter lim="800000"/>
            <a:headEnd/>
            <a:tailEnd/>
          </a:ln>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96602" y="175403"/>
            <a:ext cx="3989867" cy="1219200"/>
          </a:xfrm>
        </p:spPr>
        <p:txBody>
          <a:bodyPr/>
          <a:lstStyle/>
          <a:p>
            <a:pPr algn="ctr"/>
            <a:r>
              <a:rPr lang="en-US" dirty="0" smtClean="0"/>
              <a:t>Android apps</a:t>
            </a:r>
            <a:endParaRPr lang="en-US" dirty="0"/>
          </a:p>
        </p:txBody>
      </p:sp>
      <p:sp>
        <p:nvSpPr>
          <p:cNvPr id="6" name="Content Placeholder 5"/>
          <p:cNvSpPr>
            <a:spLocks noGrp="1"/>
          </p:cNvSpPr>
          <p:nvPr>
            <p:ph sz="half" idx="1"/>
          </p:nvPr>
        </p:nvSpPr>
        <p:spPr>
          <a:xfrm>
            <a:off x="905192" y="1734185"/>
            <a:ext cx="4535488" cy="1031875"/>
          </a:xfrm>
        </p:spPr>
        <p:txBody>
          <a:bodyPr>
            <a:normAutofit/>
          </a:bodyPr>
          <a:lstStyle/>
          <a:p>
            <a:pPr>
              <a:buNone/>
            </a:pPr>
            <a:r>
              <a:rPr lang="en-US" dirty="0" smtClean="0"/>
              <a:t>Google Sky Map – Look at the stars, planets, etc.</a:t>
            </a:r>
            <a:endParaRPr lang="en-US" dirty="0"/>
          </a:p>
        </p:txBody>
      </p:sp>
      <p:sp>
        <p:nvSpPr>
          <p:cNvPr id="7" name="TextBox 6"/>
          <p:cNvSpPr txBox="1"/>
          <p:nvPr/>
        </p:nvSpPr>
        <p:spPr>
          <a:xfrm>
            <a:off x="1197033" y="3956858"/>
            <a:ext cx="3397827" cy="1200329"/>
          </a:xfrm>
          <a:prstGeom prst="rect">
            <a:avLst/>
          </a:prstGeom>
          <a:noFill/>
        </p:spPr>
        <p:txBody>
          <a:bodyPr wrap="square" rtlCol="0">
            <a:spAutoFit/>
          </a:bodyPr>
          <a:lstStyle/>
          <a:p>
            <a:r>
              <a:rPr lang="en-US" sz="2400" dirty="0" smtClean="0"/>
              <a:t>Kafkara – Put people’s heads on insects bodies. </a:t>
            </a:r>
            <a:endParaRPr lang="en-US" sz="2400" dirty="0"/>
          </a:p>
        </p:txBody>
      </p:sp>
      <p:sp>
        <p:nvSpPr>
          <p:cNvPr id="8" name="TextBox 7"/>
          <p:cNvSpPr txBox="1"/>
          <p:nvPr/>
        </p:nvSpPr>
        <p:spPr>
          <a:xfrm>
            <a:off x="5519650" y="4538749"/>
            <a:ext cx="4675909" cy="830997"/>
          </a:xfrm>
          <a:prstGeom prst="rect">
            <a:avLst/>
          </a:prstGeom>
          <a:noFill/>
        </p:spPr>
        <p:txBody>
          <a:bodyPr wrap="square" rtlCol="0">
            <a:spAutoFit/>
          </a:bodyPr>
          <a:lstStyle/>
          <a:p>
            <a:r>
              <a:rPr lang="en-US" sz="2400" dirty="0" smtClean="0"/>
              <a:t>Movue – Scan around to see reviews. Yelp</a:t>
            </a:r>
            <a:endParaRPr lang="en-US" sz="2400" dirty="0"/>
          </a:p>
        </p:txBody>
      </p:sp>
      <p:sp>
        <p:nvSpPr>
          <p:cNvPr id="10" name="TextBox 9"/>
          <p:cNvSpPr txBox="1"/>
          <p:nvPr/>
        </p:nvSpPr>
        <p:spPr>
          <a:xfrm>
            <a:off x="7448204" y="2211184"/>
            <a:ext cx="3958936" cy="830997"/>
          </a:xfrm>
          <a:prstGeom prst="rect">
            <a:avLst/>
          </a:prstGeom>
          <a:noFill/>
        </p:spPr>
        <p:txBody>
          <a:bodyPr wrap="square" rtlCol="0">
            <a:spAutoFit/>
          </a:bodyPr>
          <a:lstStyle/>
          <a:p>
            <a:r>
              <a:rPr lang="en-US" sz="2400" dirty="0" smtClean="0"/>
              <a:t>Shake Fighter – Rock, Paper, Scissors</a:t>
            </a:r>
            <a:endParaRPr lang="en-US" sz="2400" dirty="0"/>
          </a:p>
        </p:txBody>
      </p:sp>
      <p:pic>
        <p:nvPicPr>
          <p:cNvPr id="43009" name="Picture 1"/>
          <p:cNvPicPr>
            <a:picLocks noChangeAspect="1" noChangeArrowheads="1"/>
          </p:cNvPicPr>
          <p:nvPr/>
        </p:nvPicPr>
        <p:blipFill>
          <a:blip r:embed="rId2" cstate="print"/>
          <a:srcRect/>
          <a:stretch>
            <a:fillRect/>
          </a:stretch>
        </p:blipFill>
        <p:spPr bwMode="auto">
          <a:xfrm>
            <a:off x="7734300" y="4926330"/>
            <a:ext cx="1066800" cy="1028700"/>
          </a:xfrm>
          <a:prstGeom prst="rect">
            <a:avLst/>
          </a:prstGeom>
          <a:noFill/>
          <a:ln w="9525">
            <a:noFill/>
            <a:miter lim="800000"/>
            <a:headEnd/>
            <a:tailEnd/>
          </a:ln>
        </p:spPr>
      </p:pic>
      <p:pic>
        <p:nvPicPr>
          <p:cNvPr id="43011" name="Picture 3"/>
          <p:cNvPicPr>
            <a:picLocks noChangeAspect="1" noChangeArrowheads="1"/>
          </p:cNvPicPr>
          <p:nvPr/>
        </p:nvPicPr>
        <p:blipFill>
          <a:blip r:embed="rId3" cstate="print"/>
          <a:srcRect/>
          <a:stretch>
            <a:fillRect/>
          </a:stretch>
        </p:blipFill>
        <p:spPr bwMode="auto">
          <a:xfrm>
            <a:off x="10063163" y="2714625"/>
            <a:ext cx="1209675" cy="1200150"/>
          </a:xfrm>
          <a:prstGeom prst="rect">
            <a:avLst/>
          </a:prstGeom>
          <a:noFill/>
          <a:ln w="9525">
            <a:noFill/>
            <a:miter lim="800000"/>
            <a:headEnd/>
            <a:tailEnd/>
          </a:ln>
        </p:spPr>
      </p:pic>
      <p:pic>
        <p:nvPicPr>
          <p:cNvPr id="43012" name="Picture 4"/>
          <p:cNvPicPr>
            <a:picLocks noChangeAspect="1" noChangeArrowheads="1"/>
          </p:cNvPicPr>
          <p:nvPr/>
        </p:nvPicPr>
        <p:blipFill>
          <a:blip r:embed="rId4" cstate="print"/>
          <a:srcRect/>
          <a:stretch>
            <a:fillRect/>
          </a:stretch>
        </p:blipFill>
        <p:spPr bwMode="auto">
          <a:xfrm>
            <a:off x="2426018" y="5227320"/>
            <a:ext cx="1304925" cy="1295400"/>
          </a:xfrm>
          <a:prstGeom prst="rect">
            <a:avLst/>
          </a:prstGeom>
          <a:noFill/>
          <a:ln w="9525">
            <a:noFill/>
            <a:miter lim="800000"/>
            <a:headEnd/>
            <a:tailEnd/>
          </a:ln>
        </p:spPr>
      </p:pic>
      <p:pic>
        <p:nvPicPr>
          <p:cNvPr id="43013" name="Picture 5"/>
          <p:cNvPicPr>
            <a:picLocks noChangeAspect="1" noChangeArrowheads="1"/>
          </p:cNvPicPr>
          <p:nvPr/>
        </p:nvPicPr>
        <p:blipFill>
          <a:blip r:embed="rId5" cstate="print"/>
          <a:srcRect/>
          <a:stretch>
            <a:fillRect/>
          </a:stretch>
        </p:blipFill>
        <p:spPr bwMode="auto">
          <a:xfrm>
            <a:off x="3564255" y="2549843"/>
            <a:ext cx="1314450" cy="1209675"/>
          </a:xfrm>
          <a:prstGeom prst="rect">
            <a:avLst/>
          </a:prstGeom>
          <a:noFill/>
          <a:ln w="9525">
            <a:noFill/>
            <a:miter lim="800000"/>
            <a:headEnd/>
            <a:tailEnd/>
          </a:ln>
        </p:spPr>
      </p:pic>
    </p:spTree>
    <p:extLst>
      <p:ext uri="{BB962C8B-B14F-4D97-AF65-F5344CB8AC3E}">
        <p14:creationId xmlns:p14="http://schemas.microsoft.com/office/powerpoint/2010/main" val="2024694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 Media</a:t>
            </a:r>
            <a:endParaRPr lang="en-US" dirty="0"/>
          </a:p>
        </p:txBody>
      </p:sp>
      <p:sp>
        <p:nvSpPr>
          <p:cNvPr id="4" name="Text Placeholder 3"/>
          <p:cNvSpPr>
            <a:spLocks noGrp="1"/>
          </p:cNvSpPr>
          <p:nvPr>
            <p:ph type="body" sz="half" idx="2"/>
          </p:nvPr>
        </p:nvSpPr>
        <p:spPr/>
        <p:txBody>
          <a:bodyPr>
            <a:normAutofit fontScale="92500" lnSpcReduction="20000"/>
          </a:bodyPr>
          <a:lstStyle/>
          <a:p>
            <a:pPr algn="ctr"/>
            <a:r>
              <a:rPr lang="en-US" dirty="0" smtClean="0"/>
              <a:t>Free Install for Computer</a:t>
            </a:r>
          </a:p>
          <a:p>
            <a:pPr algn="ctr"/>
            <a:r>
              <a:rPr lang="en-US" dirty="0" smtClean="0"/>
              <a:t>OR </a:t>
            </a:r>
          </a:p>
          <a:p>
            <a:pPr algn="ctr"/>
            <a:r>
              <a:rPr lang="en-US" dirty="0" smtClean="0"/>
              <a:t>App </a:t>
            </a:r>
          </a:p>
          <a:p>
            <a:endParaRPr lang="en-US" dirty="0" smtClean="0"/>
          </a:p>
          <a:p>
            <a:pPr algn="ctr"/>
            <a:r>
              <a:rPr lang="en-US" dirty="0" smtClean="0"/>
              <a:t>AR Media Player</a:t>
            </a:r>
          </a:p>
          <a:p>
            <a:endParaRPr lang="en-US" dirty="0" smtClean="0"/>
          </a:p>
          <a:p>
            <a:endParaRPr lang="en-US" dirty="0"/>
          </a:p>
        </p:txBody>
      </p:sp>
      <p:sp>
        <p:nvSpPr>
          <p:cNvPr id="6" name="TextBox 5"/>
          <p:cNvSpPr txBox="1"/>
          <p:nvPr/>
        </p:nvSpPr>
        <p:spPr>
          <a:xfrm>
            <a:off x="1194318" y="1446245"/>
            <a:ext cx="4711959" cy="2031325"/>
          </a:xfrm>
          <a:prstGeom prst="rect">
            <a:avLst/>
          </a:prstGeom>
          <a:noFill/>
        </p:spPr>
        <p:txBody>
          <a:bodyPr wrap="square" rtlCol="0">
            <a:spAutoFit/>
          </a:bodyPr>
          <a:lstStyle/>
          <a:p>
            <a:r>
              <a:rPr lang="en-US" dirty="0" smtClean="0"/>
              <a:t>Download the information for the image first. </a:t>
            </a:r>
          </a:p>
          <a:p>
            <a:endParaRPr lang="en-US" dirty="0" smtClean="0"/>
          </a:p>
          <a:p>
            <a:r>
              <a:rPr lang="en-US" dirty="0" smtClean="0"/>
              <a:t>Scan the marker. (Same marker for all pictures)</a:t>
            </a:r>
          </a:p>
          <a:p>
            <a:endParaRPr lang="en-US" dirty="0" smtClean="0"/>
          </a:p>
          <a:p>
            <a:endParaRPr lang="en-US" dirty="0"/>
          </a:p>
        </p:txBody>
      </p:sp>
      <p:pic>
        <p:nvPicPr>
          <p:cNvPr id="45057" name="Picture 1"/>
          <p:cNvPicPr>
            <a:picLocks noChangeAspect="1" noChangeArrowheads="1"/>
          </p:cNvPicPr>
          <p:nvPr/>
        </p:nvPicPr>
        <p:blipFill>
          <a:blip r:embed="rId2" cstate="print"/>
          <a:srcRect/>
          <a:stretch>
            <a:fillRect/>
          </a:stretch>
        </p:blipFill>
        <p:spPr bwMode="auto">
          <a:xfrm>
            <a:off x="2476792" y="3177948"/>
            <a:ext cx="2347134" cy="2382429"/>
          </a:xfrm>
          <a:prstGeom prst="rect">
            <a:avLst/>
          </a:prstGeom>
          <a:noFill/>
          <a:ln w="9525">
            <a:noFill/>
            <a:miter lim="800000"/>
            <a:headEnd/>
            <a:tailEnd/>
          </a:ln>
        </p:spPr>
      </p:pic>
    </p:spTree>
    <p:extLst>
      <p:ext uri="{BB962C8B-B14F-4D97-AF65-F5344CB8AC3E}">
        <p14:creationId xmlns:p14="http://schemas.microsoft.com/office/powerpoint/2010/main" val="219715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Break!</a:t>
            </a:r>
            <a:endParaRPr lang="en-US" dirty="0"/>
          </a:p>
        </p:txBody>
      </p:sp>
      <p:sp>
        <p:nvSpPr>
          <p:cNvPr id="3" name="Text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0574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half" idx="2"/>
          </p:nvPr>
        </p:nvSpPr>
        <p:spPr/>
        <p:txBody>
          <a:bodyPr/>
          <a:lstStyle/>
          <a:p>
            <a:pPr algn="ctr"/>
            <a:r>
              <a:rPr lang="en-US" dirty="0" smtClean="0"/>
              <a:t>Marker Based</a:t>
            </a:r>
            <a:endParaRPr lang="en-US" dirty="0"/>
          </a:p>
        </p:txBody>
      </p:sp>
      <p:sp>
        <p:nvSpPr>
          <p:cNvPr id="6" name="Text Placeholder 5"/>
          <p:cNvSpPr>
            <a:spLocks noGrp="1"/>
          </p:cNvSpPr>
          <p:nvPr>
            <p:ph type="body" sz="half" idx="21"/>
          </p:nvPr>
        </p:nvSpPr>
        <p:spPr>
          <a:xfrm>
            <a:off x="4517427" y="4625510"/>
            <a:ext cx="3116950" cy="914400"/>
          </a:xfrm>
        </p:spPr>
        <p:txBody>
          <a:bodyPr>
            <a:normAutofit fontScale="70000" lnSpcReduction="20000"/>
          </a:bodyPr>
          <a:lstStyle/>
          <a:p>
            <a:pPr algn="ctr"/>
            <a:r>
              <a:rPr lang="en-US" sz="4400" b="1" dirty="0" smtClean="0">
                <a:latin typeface="Aharoni" pitchFamily="2" charset="-79"/>
                <a:cs typeface="Aharoni" pitchFamily="2" charset="-79"/>
              </a:rPr>
              <a:t>AR Flashcards</a:t>
            </a:r>
            <a:endParaRPr lang="en-US" sz="4400" b="1" dirty="0">
              <a:latin typeface="Aharoni" pitchFamily="2" charset="-79"/>
              <a:cs typeface="Aharoni" pitchFamily="2" charset="-79"/>
            </a:endParaRPr>
          </a:p>
        </p:txBody>
      </p:sp>
      <p:sp>
        <p:nvSpPr>
          <p:cNvPr id="7" name="Text Placeholder 6"/>
          <p:cNvSpPr>
            <a:spLocks noGrp="1"/>
          </p:cNvSpPr>
          <p:nvPr>
            <p:ph type="body" sz="half" idx="22"/>
          </p:nvPr>
        </p:nvSpPr>
        <p:spPr/>
        <p:txBody>
          <a:bodyPr/>
          <a:lstStyle/>
          <a:p>
            <a:pPr algn="ctr"/>
            <a:r>
              <a:rPr lang="en-US" dirty="0" smtClean="0"/>
              <a:t>Paid $0.99</a:t>
            </a:r>
            <a:endParaRPr lang="en-US" dirty="0"/>
          </a:p>
        </p:txBody>
      </p:sp>
      <p:pic>
        <p:nvPicPr>
          <p:cNvPr id="27649" name="Picture 1"/>
          <p:cNvPicPr>
            <a:picLocks noChangeAspect="1" noChangeArrowheads="1"/>
          </p:cNvPicPr>
          <p:nvPr/>
        </p:nvPicPr>
        <p:blipFill>
          <a:blip r:embed="rId2" cstate="print"/>
          <a:srcRect/>
          <a:stretch>
            <a:fillRect/>
          </a:stretch>
        </p:blipFill>
        <p:spPr bwMode="auto">
          <a:xfrm>
            <a:off x="4882371" y="1059429"/>
            <a:ext cx="2286000" cy="2286000"/>
          </a:xfrm>
          <a:prstGeom prst="rect">
            <a:avLst/>
          </a:prstGeom>
          <a:noFill/>
          <a:ln w="9525">
            <a:noFill/>
            <a:miter lim="800000"/>
            <a:headEnd/>
            <a:tailEnd/>
          </a:ln>
        </p:spPr>
      </p:pic>
      <p:sp>
        <p:nvSpPr>
          <p:cNvPr id="8" name="TextBox 7"/>
          <p:cNvSpPr txBox="1"/>
          <p:nvPr/>
        </p:nvSpPr>
        <p:spPr>
          <a:xfrm>
            <a:off x="960120" y="1394460"/>
            <a:ext cx="2606040" cy="2677656"/>
          </a:xfrm>
          <a:prstGeom prst="rect">
            <a:avLst/>
          </a:prstGeom>
          <a:noFill/>
        </p:spPr>
        <p:txBody>
          <a:bodyPr wrap="square" rtlCol="0">
            <a:spAutoFit/>
          </a:bodyPr>
          <a:lstStyle/>
          <a:p>
            <a:r>
              <a:rPr lang="en-US" sz="2400" dirty="0" smtClean="0"/>
              <a:t>Alphabet Cards</a:t>
            </a:r>
          </a:p>
          <a:p>
            <a:endParaRPr lang="en-US" sz="2400" dirty="0" smtClean="0"/>
          </a:p>
          <a:p>
            <a:r>
              <a:rPr lang="en-US" sz="2400" dirty="0" smtClean="0"/>
              <a:t>Touch the animal, listen to the letter and type of animal.</a:t>
            </a:r>
            <a:endParaRPr lang="en-US" sz="2400" dirty="0"/>
          </a:p>
        </p:txBody>
      </p:sp>
      <p:sp>
        <p:nvSpPr>
          <p:cNvPr id="9" name="TextBox 8"/>
          <p:cNvSpPr txBox="1"/>
          <p:nvPr/>
        </p:nvSpPr>
        <p:spPr>
          <a:xfrm>
            <a:off x="8366760" y="914400"/>
            <a:ext cx="2880360" cy="3970318"/>
          </a:xfrm>
          <a:prstGeom prst="rect">
            <a:avLst/>
          </a:prstGeom>
          <a:noFill/>
        </p:spPr>
        <p:txBody>
          <a:bodyPr wrap="square" rtlCol="0">
            <a:spAutoFit/>
          </a:bodyPr>
          <a:lstStyle/>
          <a:p>
            <a:r>
              <a:rPr lang="en-US" dirty="0" smtClean="0"/>
              <a:t>Ideas</a:t>
            </a:r>
          </a:p>
          <a:p>
            <a:endParaRPr lang="en-US" dirty="0" smtClean="0"/>
          </a:p>
          <a:p>
            <a:r>
              <a:rPr lang="en-US" dirty="0" smtClean="0"/>
              <a:t>Letter Practice</a:t>
            </a:r>
          </a:p>
          <a:p>
            <a:endParaRPr lang="en-US" dirty="0" smtClean="0"/>
          </a:p>
          <a:p>
            <a:r>
              <a:rPr lang="en-US" dirty="0" smtClean="0"/>
              <a:t>Take a picture of it and write a the word, sentence or paragraph.</a:t>
            </a:r>
          </a:p>
          <a:p>
            <a:endParaRPr lang="en-US" dirty="0" smtClean="0"/>
          </a:p>
          <a:p>
            <a:r>
              <a:rPr lang="en-US" dirty="0" smtClean="0"/>
              <a:t>Place the markers around the room, have students find the one that starts their name and move to that marker. </a:t>
            </a:r>
            <a:endParaRPr lang="en-US" dirty="0"/>
          </a:p>
        </p:txBody>
      </p:sp>
    </p:spTree>
    <p:extLst>
      <p:ext uri="{BB962C8B-B14F-4D97-AF65-F5344CB8AC3E}">
        <p14:creationId xmlns:p14="http://schemas.microsoft.com/office/powerpoint/2010/main" val="3242303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TS103431377">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Nature Illustration">
      <a:dk1>
        <a:srgbClr val="9A5315"/>
      </a:dk1>
      <a:lt1>
        <a:srgbClr val="FFFFFF"/>
      </a:lt1>
      <a:dk2>
        <a:srgbClr val="000000"/>
      </a:dk2>
      <a:lt2>
        <a:srgbClr val="D1E5F9"/>
      </a:lt2>
      <a:accent1>
        <a:srgbClr val="F3771A"/>
      </a:accent1>
      <a:accent2>
        <a:srgbClr val="8BBEF1"/>
      </a:accent2>
      <a:accent3>
        <a:srgbClr val="6DC025"/>
      </a:accent3>
      <a:accent4>
        <a:srgbClr val="9A5315"/>
      </a:accent4>
      <a:accent5>
        <a:srgbClr val="F1471F"/>
      </a:accent5>
      <a:accent6>
        <a:srgbClr val="DA6FDF"/>
      </a:accent6>
      <a:hlink>
        <a:srgbClr val="6DC025"/>
      </a:hlink>
      <a:folHlink>
        <a:srgbClr val="9A5315"/>
      </a:folHlink>
    </a:clrScheme>
    <a:fontScheme name="Segoe Print">
      <a:majorFont>
        <a:latin typeface="Segoe Print"/>
        <a:ea typeface=""/>
        <a:cs typeface=""/>
      </a:majorFont>
      <a:minorFont>
        <a:latin typeface="Segoe Prin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167F96A-C2ED-4D5B-8EFB-A18C6982D36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720</Words>
  <Application>Microsoft Macintosh PowerPoint</Application>
  <PresentationFormat>Custom</PresentationFormat>
  <Paragraphs>155</Paragraphs>
  <Slides>23</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5" baseType="lpstr">
      <vt:lpstr>TS103431377</vt:lpstr>
      <vt:lpstr>Acrobat Document</vt:lpstr>
      <vt:lpstr>Augmented Reality</vt:lpstr>
      <vt:lpstr>What is Augmented Reality?</vt:lpstr>
      <vt:lpstr>PowerPoint Presentation</vt:lpstr>
      <vt:lpstr>Lion’s Letter Lab</vt:lpstr>
      <vt:lpstr>Letters Alive</vt:lpstr>
      <vt:lpstr>Android apps</vt:lpstr>
      <vt:lpstr>AR Media</vt:lpstr>
      <vt:lpstr>Question Break!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 Break!</vt:lpstr>
      <vt:lpstr>PowerPoint Presentation</vt:lpstr>
      <vt:lpstr>PowerPoint Presentation</vt:lpstr>
      <vt:lpstr>PowerPoint Presentation</vt:lpstr>
      <vt:lpstr>PowerPoint Presentation</vt:lpstr>
      <vt:lpstr>PowerPoint Presentation</vt:lpstr>
      <vt:lpstr>PowerPoint Presentation</vt:lpstr>
      <vt:lpstr>Question Break!</vt:lpstr>
    </vt:vector>
  </TitlesOfParts>
  <Manager/>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2013-03-13T19:45:12Z</dcterms:created>
  <dcterms:modified xsi:type="dcterms:W3CDTF">2013-03-29T13:58:47Z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TC034313779991</vt:lpwstr>
  </property>
</Properties>
</file>