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9601200" cy="7315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BBC39E1-CCB1-464A-88C5-33F86F8E3542}">
  <a:tblStyle styleId="{0BBC39E1-CCB1-464A-88C5-33F86F8E354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4160519" cy="365759"/>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 name="Shape 3"/>
          <p:cNvSpPr txBox="1">
            <a:spLocks noGrp="1"/>
          </p:cNvSpPr>
          <p:nvPr>
            <p:ph type="dt" idx="10"/>
          </p:nvPr>
        </p:nvSpPr>
        <p:spPr>
          <a:xfrm>
            <a:off x="5438458" y="0"/>
            <a:ext cx="4160519" cy="365759"/>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960120" y="3474719"/>
            <a:ext cx="7680959" cy="329184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6948170"/>
            <a:ext cx="4160519" cy="365759"/>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7" name="Shape 7"/>
          <p:cNvSpPr txBox="1">
            <a:spLocks noGrp="1"/>
          </p:cNvSpPr>
          <p:nvPr>
            <p:ph type="sldNum" idx="12"/>
          </p:nvPr>
        </p:nvSpPr>
        <p:spPr>
          <a:xfrm>
            <a:off x="5438458" y="6948170"/>
            <a:ext cx="4160519" cy="365759"/>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2971800" y="547688"/>
            <a:ext cx="3657600" cy="2743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First strategy  flickr</a:t>
            </a:r>
          </a:p>
        </p:txBody>
      </p:sp>
      <p:sp>
        <p:nvSpPr>
          <p:cNvPr id="40" name="Shape 40"/>
          <p:cNvSpPr txBox="1">
            <a:spLocks noGrp="1"/>
          </p:cNvSpPr>
          <p:nvPr>
            <p:ph type="sldNum" idx="1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60120" y="3474719"/>
            <a:ext cx="7680959" cy="3291840"/>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endParaRPr/>
          </a:p>
        </p:txBody>
      </p:sp>
      <p:sp>
        <p:nvSpPr>
          <p:cNvPr id="170" name="Shape 170"/>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We call out “What do you want to learn about”  We demonstrate the top 1.  We count up the numbers to determine the top one.  We do this three separate time.  State that these are sometimes in flux (sometimes there are 9 or 10).</a:t>
            </a:r>
          </a:p>
          <a:p>
            <a:endParaRPr/>
          </a:p>
          <a:p>
            <a:pPr>
              <a:buNone/>
            </a:pPr>
            <a:r>
              <a:rPr lang="en-US" sz="1800" b="0" i="0" u="none" strike="noStrike" cap="none" baseline="0"/>
              <a:t>20 - 30 minutes – 10 minutes a piece.</a:t>
            </a:r>
          </a:p>
          <a:p>
            <a:endParaRPr/>
          </a:p>
          <a:p>
            <a:endParaRPr/>
          </a:p>
        </p:txBody>
      </p:sp>
      <p:sp>
        <p:nvSpPr>
          <p:cNvPr id="194" name="Shape 194"/>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endParaRPr/>
          </a:p>
        </p:txBody>
      </p:sp>
      <p:sp>
        <p:nvSpPr>
          <p:cNvPr id="201" name="Shape 201"/>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We call out “What do you want to learn about”  We demonstrate the top 1.  We count up the numbers to determine the top one.  We do this three separate time.  State that these are sometimes in flux (sometimes there are 9 or 10).</a:t>
            </a:r>
          </a:p>
          <a:p>
            <a:endParaRPr/>
          </a:p>
          <a:p>
            <a:pPr>
              <a:buNone/>
            </a:pPr>
            <a:r>
              <a:rPr lang="en-US" sz="1800" b="0" i="0" u="none" strike="noStrike" cap="none" baseline="0"/>
              <a:t>20 - 30 minutes – 10 minutes a piece.</a:t>
            </a:r>
          </a:p>
          <a:p>
            <a:endParaRPr/>
          </a:p>
          <a:p>
            <a:endParaRPr/>
          </a:p>
        </p:txBody>
      </p:sp>
      <p:sp>
        <p:nvSpPr>
          <p:cNvPr id="216" name="Shape 216"/>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We call out “What do you want to learn about”  We demonstrate the top 1.  We count up the numbers to determine the top one.  We do this three separate time.  State that these are sometimes in flux (sometimes there are 9 or 10).</a:t>
            </a:r>
          </a:p>
          <a:p>
            <a:endParaRPr/>
          </a:p>
          <a:p>
            <a:pPr>
              <a:buNone/>
            </a:pPr>
            <a:r>
              <a:rPr lang="en-US" sz="1800" b="0" i="0" u="none" strike="noStrike" cap="none" baseline="0"/>
              <a:t>20 - 30 minutes – 10 minutes a piece.</a:t>
            </a:r>
          </a:p>
          <a:p>
            <a:endParaRPr/>
          </a:p>
          <a:p>
            <a:endParaRPr/>
          </a:p>
        </p:txBody>
      </p:sp>
      <p:sp>
        <p:nvSpPr>
          <p:cNvPr id="227" name="Shape 227"/>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Change color of texts</a:t>
            </a:r>
          </a:p>
        </p:txBody>
      </p:sp>
      <p:sp>
        <p:nvSpPr>
          <p:cNvPr id="51" name="Shape 51"/>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60120" y="3474719"/>
            <a:ext cx="7680959" cy="3291840"/>
          </a:xfrm>
          <a:prstGeom prst="rect">
            <a:avLst/>
          </a:prstGeom>
        </p:spPr>
        <p:txBody>
          <a:bodyPr lIns="91425" tIns="91425" rIns="91425" bIns="91425" anchor="ctr" anchorCtr="0">
            <a:noAutofit/>
          </a:bodyPr>
          <a:lstStyle/>
          <a:p>
            <a:endParaRPr/>
          </a:p>
        </p:txBody>
      </p:sp>
      <p:sp>
        <p:nvSpPr>
          <p:cNvPr id="239" name="Shape 239"/>
          <p:cNvSpPr>
            <a:spLocks noGrp="1" noRot="1" noChangeAspect="1"/>
          </p:cNvSpPr>
          <p:nvPr>
            <p:ph type="sldImg" idx="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marL="215896" marR="0" lvl="0" indent="-101596" algn="l" rtl="0">
              <a:buSzPct val="128571"/>
              <a:buFont typeface="Arial"/>
              <a:buNone/>
            </a:pPr>
            <a:r>
              <a:rPr lang="en-US"/>
              <a:t>
</a:t>
            </a:r>
          </a:p>
          <a:p>
            <a:endParaRPr/>
          </a:p>
        </p:txBody>
      </p:sp>
      <p:sp>
        <p:nvSpPr>
          <p:cNvPr id="248" name="Shape 248"/>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marL="215896" marR="0" lvl="0" indent="-101596" algn="l" rtl="0">
              <a:buSzPct val="128571"/>
              <a:buFont typeface="Arial"/>
              <a:buNone/>
            </a:pPr>
            <a:r>
              <a:rPr lang="en-US"/>
              <a:t>
</a:t>
            </a:r>
          </a:p>
          <a:p>
            <a:endParaRPr/>
          </a:p>
        </p:txBody>
      </p:sp>
      <p:sp>
        <p:nvSpPr>
          <p:cNvPr id="257" name="Shape 257"/>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lvl="0" rtl="0">
              <a:buNone/>
            </a:pPr>
            <a:r>
              <a:rPr lang="en-US"/>
              <a:t>Remember to talk about WHY to use these and how this can be used as a teacher prompt as well.</a:t>
            </a:r>
          </a:p>
          <a:p>
            <a:pPr marL="228224" marR="0" lvl="0" indent="-228224" algn="l" rtl="0">
              <a:buClr>
                <a:srgbClr val="000000"/>
              </a:buClr>
              <a:buSzPct val="100000"/>
              <a:buFont typeface="Arial"/>
              <a:buAutoNum type="arabicPeriod"/>
            </a:pPr>
            <a:r>
              <a:rPr lang="en-US" sz="1800" b="0" i="0" u="none" strike="noStrike" cap="none" baseline="0"/>
              <a:t>Have people shout out answers to fill a graphic organizer on screen.</a:t>
            </a:r>
          </a:p>
          <a:p>
            <a:endParaRPr/>
          </a:p>
        </p:txBody>
      </p:sp>
      <p:sp>
        <p:nvSpPr>
          <p:cNvPr id="289" name="Shape 289"/>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2" name="Shape 302"/>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marL="215896" marR="0" lvl="0" indent="-101596" algn="l" rtl="0">
              <a:buSzPct val="128571"/>
              <a:buFont typeface="Arial"/>
              <a:buNone/>
            </a:pPr>
            <a:r>
              <a:rPr lang="en-US"/>
              <a:t>
</a:t>
            </a:r>
          </a:p>
          <a:p>
            <a:endParaRPr/>
          </a:p>
        </p:txBody>
      </p:sp>
      <p:sp>
        <p:nvSpPr>
          <p:cNvPr id="303" name="Shape 303"/>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marL="215896" marR="0" lvl="0" indent="-101596" algn="l" rtl="0">
              <a:buSzPct val="128571"/>
              <a:buFont typeface="Arial"/>
              <a:buNone/>
            </a:pPr>
            <a:r>
              <a:rPr lang="en-US"/>
              <a:t>
</a:t>
            </a:r>
          </a:p>
          <a:p>
            <a:endParaRPr/>
          </a:p>
        </p:txBody>
      </p:sp>
      <p:sp>
        <p:nvSpPr>
          <p:cNvPr id="312" name="Shape 312"/>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60120" y="3474719"/>
            <a:ext cx="7680959" cy="3291840"/>
          </a:xfrm>
          <a:prstGeom prst="rect">
            <a:avLst/>
          </a:prstGeom>
        </p:spPr>
        <p:txBody>
          <a:bodyPr lIns="91425" tIns="91425" rIns="91425" bIns="91425" anchor="ctr" anchorCtr="0">
            <a:noAutofit/>
          </a:bodyPr>
          <a:lstStyle/>
          <a:p>
            <a:endParaRPr/>
          </a:p>
        </p:txBody>
      </p:sp>
      <p:sp>
        <p:nvSpPr>
          <p:cNvPr id="319" name="Shape 319"/>
          <p:cNvSpPr>
            <a:spLocks noGrp="1" noRot="1" noChangeAspect="1"/>
          </p:cNvSpPr>
          <p:nvPr>
            <p:ph type="sldImg" idx="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60120" y="3474719"/>
            <a:ext cx="7680959" cy="3291840"/>
          </a:xfrm>
          <a:prstGeom prst="rect">
            <a:avLst/>
          </a:prstGeom>
        </p:spPr>
        <p:txBody>
          <a:bodyPr lIns="91425" tIns="91425" rIns="91425" bIns="91425" anchor="ctr" anchorCtr="0">
            <a:noAutofit/>
          </a:bodyPr>
          <a:lstStyle/>
          <a:p>
            <a:endParaRPr/>
          </a:p>
        </p:txBody>
      </p:sp>
      <p:sp>
        <p:nvSpPr>
          <p:cNvPr id="57" name="Shape 57"/>
          <p:cNvSpPr>
            <a:spLocks noGrp="1" noRot="1" noChangeAspect="1"/>
          </p:cNvSpPr>
          <p:nvPr>
            <p:ph type="sldImg" idx="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2971800" y="547688"/>
            <a:ext cx="36576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960120" y="3474719"/>
            <a:ext cx="7680900" cy="32919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2971800" y="547688"/>
            <a:ext cx="3657600" cy="2743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960120" y="3474719"/>
            <a:ext cx="7680900" cy="32919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960120" y="3474719"/>
            <a:ext cx="7680959" cy="3291840"/>
          </a:xfrm>
          <a:prstGeom prst="rect">
            <a:avLst/>
          </a:prstGeom>
        </p:spPr>
        <p:txBody>
          <a:bodyPr lIns="91425" tIns="91425" rIns="91425" bIns="91425" anchor="ctr" anchorCtr="0">
            <a:noAutofit/>
          </a:bodyPr>
          <a:lstStyle/>
          <a:p>
            <a:endParaRPr/>
          </a:p>
        </p:txBody>
      </p:sp>
      <p:sp>
        <p:nvSpPr>
          <p:cNvPr id="353" name="Shape 353"/>
          <p:cNvSpPr>
            <a:spLocks noGrp="1" noRot="1" noChangeAspect="1"/>
          </p:cNvSpPr>
          <p:nvPr>
            <p:ph type="sldImg" idx="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9" name="Shape 359"/>
          <p:cNvSpPr txBox="1">
            <a:spLocks noGrp="1"/>
          </p:cNvSpPr>
          <p:nvPr>
            <p:ph type="body" idx="1"/>
          </p:nvPr>
        </p:nvSpPr>
        <p:spPr>
          <a:xfrm>
            <a:off x="960120" y="3474719"/>
            <a:ext cx="7680900" cy="3291900"/>
          </a:xfrm>
          <a:prstGeom prst="rect">
            <a:avLst/>
          </a:prstGeom>
          <a:noFill/>
          <a:ln>
            <a:noFill/>
          </a:ln>
        </p:spPr>
        <p:txBody>
          <a:bodyPr lIns="96650" tIns="48325" rIns="96650" bIns="48325" anchor="t" anchorCtr="0">
            <a:noAutofit/>
          </a:bodyPr>
          <a:lstStyle/>
          <a:p>
            <a:pPr lvl="0" rtl="0">
              <a:buNone/>
            </a:pPr>
            <a:r>
              <a:rPr lang="en-US" sz="1800" b="0" i="0" u="none" strike="noStrike" cap="none" baseline="0"/>
              <a:t>UVM UDL</a:t>
            </a:r>
          </a:p>
          <a:p>
            <a:pPr lvl="0" rtl="0">
              <a:buNone/>
            </a:pPr>
            <a:r>
              <a:rPr lang="en-US" sz="1800" b="0" i="0" u="none" strike="noStrike" cap="none" baseline="0"/>
              <a:t>CAST</a:t>
            </a:r>
          </a:p>
          <a:p>
            <a:pPr lvl="0" rtl="0">
              <a:buNone/>
            </a:pPr>
            <a:r>
              <a:rPr lang="en-US" sz="1800" b="0" i="0" u="none" strike="noStrike" cap="none" baseline="0"/>
              <a:t>Natl udl\</a:t>
            </a:r>
          </a:p>
          <a:p>
            <a:pPr lvl="0" rtl="0">
              <a:buNone/>
            </a:pPr>
            <a:r>
              <a:rPr lang="en-US" sz="1800" b="0" i="0" u="none" strike="noStrike" cap="none" baseline="0"/>
              <a:t>A PDF of this entire presentation is available at</a:t>
            </a:r>
          </a:p>
          <a:p>
            <a:pPr lvl="0" rtl="0">
              <a:buNone/>
            </a:pPr>
            <a:r>
              <a:rPr lang="en-US" sz="1800" b="0" i="0" u="none" strike="noStrike" cap="none" baseline="0"/>
              <a:t>Iste/chewat</a:t>
            </a:r>
          </a:p>
        </p:txBody>
      </p:sp>
      <p:sp>
        <p:nvSpPr>
          <p:cNvPr id="360" name="Shape 360"/>
          <p:cNvSpPr txBox="1">
            <a:spLocks noGrp="1"/>
          </p:cNvSpPr>
          <p:nvPr>
            <p:ph type="sldNum" idx="2"/>
          </p:nvPr>
        </p:nvSpPr>
        <p:spPr>
          <a:xfrm>
            <a:off x="5438458" y="6948170"/>
            <a:ext cx="4160400" cy="36569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960120" y="3474719"/>
            <a:ext cx="7680959" cy="3291840"/>
          </a:xfrm>
          <a:prstGeom prst="rect">
            <a:avLst/>
          </a:prstGeom>
          <a:noFill/>
          <a:ln>
            <a:noFill/>
          </a:ln>
        </p:spPr>
        <p:txBody>
          <a:bodyPr lIns="96650" tIns="48325" rIns="96650" bIns="48325" anchor="t" anchorCtr="0">
            <a:noAutofit/>
          </a:bodyPr>
          <a:lstStyle/>
          <a:p>
            <a:pPr>
              <a:buNone/>
            </a:pPr>
            <a:r>
              <a:rPr lang="en-US" sz="1800" b="0" i="0" u="none" strike="noStrike" cap="none" baseline="0"/>
              <a:t>History of UD</a:t>
            </a:r>
          </a:p>
          <a:p>
            <a:pPr>
              <a:buNone/>
            </a:pPr>
            <a:r>
              <a:rPr lang="en-US" sz="1800" b="0" i="0" u="none" strike="noStrike" cap="none" baseline="0"/>
              <a:t>Brief history of UD</a:t>
            </a:r>
          </a:p>
          <a:p>
            <a:pPr>
              <a:buNone/>
            </a:pPr>
            <a:r>
              <a:rPr lang="en-US" sz="1800" b="0" i="0" u="none" strike="noStrike" cap="none" baseline="0"/>
              <a:t>Built into design</a:t>
            </a:r>
          </a:p>
          <a:p>
            <a:pPr>
              <a:buNone/>
            </a:pPr>
            <a:r>
              <a:rPr lang="en-US" sz="1800" b="0" i="0" u="none" strike="noStrike" cap="none" baseline="0"/>
              <a:t>Ask for examples</a:t>
            </a:r>
          </a:p>
        </p:txBody>
      </p:sp>
      <p:sp>
        <p:nvSpPr>
          <p:cNvPr id="64" name="Shape 64"/>
          <p:cNvSpPr txBox="1">
            <a:spLocks noGrp="1"/>
          </p:cNvSpPr>
          <p:nvPr>
            <p:ph type="sldNum" idx="2"/>
          </p:nvPr>
        </p:nvSpPr>
        <p:spPr>
          <a:xfrm>
            <a:off x="5438458" y="6948170"/>
            <a:ext cx="4160519" cy="36575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p:cNvSpPr>
          <p:nvPr>
            <p:ph type="sldNum" idx="12"/>
          </p:nvPr>
        </p:nvSpPr>
        <p:spPr>
          <a:xfrm>
            <a:off x="2971800" y="547687"/>
            <a:ext cx="3657600" cy="27431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960120" y="3474719"/>
            <a:ext cx="7680900" cy="3291900"/>
          </a:xfrm>
          <a:prstGeom prst="rect">
            <a:avLst/>
          </a:prstGeom>
          <a:noFill/>
          <a:ln>
            <a:noFill/>
          </a:ln>
        </p:spPr>
        <p:txBody>
          <a:bodyPr lIns="96650" tIns="48325" rIns="96650" bIns="48325" anchor="t" anchorCtr="0">
            <a:noAutofit/>
          </a:bodyPr>
          <a:lstStyle/>
          <a:p>
            <a:pPr lvl="0" rtl="0">
              <a:buNone/>
            </a:pPr>
            <a:r>
              <a:rPr lang="en-US" sz="1800" b="0" i="0" u="none" strike="noStrike" cap="none" baseline="0"/>
              <a:t>UDL meets any educational initiative</a:t>
            </a:r>
          </a:p>
          <a:p>
            <a:pPr lvl="0" rtl="0">
              <a:buNone/>
            </a:pPr>
            <a:r>
              <a:rPr lang="en-US" sz="1800" b="0" i="0" u="none" strike="noStrike" cap="none" baseline="0"/>
              <a:t>Rewrite curriculum  see Montgomery County, MD</a:t>
            </a:r>
          </a:p>
          <a:p>
            <a:endParaRPr/>
          </a:p>
          <a:p>
            <a:pPr lvl="0" rtl="0">
              <a:buNone/>
            </a:pPr>
            <a:r>
              <a:rPr lang="en-US" sz="1800" b="0" i="0" u="none" strike="noStrike" cap="none" baseline="0"/>
              <a:t>Buy accessible instructional materials</a:t>
            </a:r>
          </a:p>
        </p:txBody>
      </p:sp>
      <p:sp>
        <p:nvSpPr>
          <p:cNvPr id="147" name="Shape 147"/>
          <p:cNvSpPr txBox="1">
            <a:spLocks noGrp="1"/>
          </p:cNvSpPr>
          <p:nvPr>
            <p:ph type="sldNum" idx="2"/>
          </p:nvPr>
        </p:nvSpPr>
        <p:spPr>
          <a:xfrm>
            <a:off x="5438458" y="6948170"/>
            <a:ext cx="4160400" cy="365699"/>
          </a:xfrm>
          <a:prstGeom prst="rect">
            <a:avLst/>
          </a:prstGeom>
          <a:noFill/>
          <a:ln>
            <a:noFill/>
          </a:ln>
        </p:spPr>
        <p:txBody>
          <a:bodyPr lIns="96650" tIns="48325" rIns="96650" bIns="48325" anchor="b" anchorCtr="0">
            <a:noAutofit/>
          </a:bodyPr>
          <a:lstStyle/>
          <a:p>
            <a:pPr marL="0" marR="0" lvl="0" indent="0" algn="r" rtl="0">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13" name="Shape 13"/>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indent="-188595" algn="l" rtl="0">
              <a:spcBef>
                <a:spcPts val="600"/>
              </a:spcBef>
              <a:buClr>
                <a:schemeClr val="accent2"/>
              </a:buClr>
              <a:buFont typeface="Arial"/>
              <a:buChar char="•"/>
              <a:defRPr sz="2600">
                <a:solidFill>
                  <a:schemeClr val="lt1"/>
                </a:solidFill>
              </a:defRPr>
            </a:lvl1pPr>
            <a:lvl2pPr marL="640080" indent="-208280" algn="l" rtl="0">
              <a:spcBef>
                <a:spcPts val="300"/>
              </a:spcBef>
              <a:buClr>
                <a:srgbClr val="D6903E"/>
              </a:buClr>
              <a:buFont typeface="Arial"/>
              <a:buChar char="•"/>
              <a:defRPr sz="2400">
                <a:solidFill>
                  <a:schemeClr val="lt2"/>
                </a:solidFill>
              </a:defRPr>
            </a:lvl2pPr>
            <a:lvl3pPr marL="1005839" indent="-164464" algn="l" rtl="0">
              <a:spcBef>
                <a:spcPts val="300"/>
              </a:spcBef>
              <a:buClr>
                <a:srgbClr val="B27834"/>
              </a:buClr>
              <a:buFont typeface="Arial"/>
              <a:buChar char="•"/>
              <a:defRPr sz="2100">
                <a:solidFill>
                  <a:schemeClr val="lt1"/>
                </a:solidFill>
              </a:defRPr>
            </a:lvl3pPr>
            <a:lvl4pPr marL="1280160" indent="-178435" algn="l" rtl="0">
              <a:spcBef>
                <a:spcPts val="300"/>
              </a:spcBef>
              <a:buClr>
                <a:srgbClr val="D6903E"/>
              </a:buClr>
              <a:buFont typeface="Arial"/>
              <a:buChar char="•"/>
              <a:defRPr sz="1900">
                <a:solidFill>
                  <a:schemeClr val="lt1"/>
                </a:solidFill>
              </a:defRPr>
            </a:lvl4pPr>
            <a:lvl5pPr marL="1554480" indent="-182880" algn="l" rtl="0">
              <a:spcBef>
                <a:spcPts val="340"/>
              </a:spcBef>
              <a:buClr>
                <a:srgbClr val="D6903E"/>
              </a:buClr>
              <a:buFont typeface="Arial"/>
              <a:buChar char="•"/>
              <a:defRPr sz="1600">
                <a:solidFill>
                  <a:schemeClr val="lt1"/>
                </a:solidFill>
              </a:defRPr>
            </a:lvl5pPr>
            <a:lvl6pPr marL="1828800" indent="-174625" algn="l" rtl="0">
              <a:spcBef>
                <a:spcPts val="340"/>
              </a:spcBef>
              <a:buClr>
                <a:srgbClr val="D6903E"/>
              </a:buClr>
              <a:buFont typeface="Arial"/>
              <a:buChar char="•"/>
              <a:defRPr sz="1700">
                <a:solidFill>
                  <a:schemeClr val="lt1"/>
                </a:solidFill>
              </a:defRPr>
            </a:lvl6pPr>
            <a:lvl7pPr marL="2011679" indent="-132079" algn="l" rtl="0">
              <a:spcBef>
                <a:spcPts val="340"/>
              </a:spcBef>
              <a:buClr>
                <a:srgbClr val="D6903E"/>
              </a:buClr>
              <a:buFont typeface="Arial"/>
              <a:buChar char="•"/>
              <a:defRPr sz="1600" baseline="0">
                <a:solidFill>
                  <a:schemeClr val="lt1"/>
                </a:solidFill>
              </a:defRPr>
            </a:lvl7pPr>
            <a:lvl8pPr marL="2286000" indent="-142875" algn="l" rtl="0">
              <a:spcBef>
                <a:spcPts val="340"/>
              </a:spcBef>
              <a:buClr>
                <a:srgbClr val="D6903E"/>
              </a:buClr>
              <a:buFont typeface="Arial"/>
              <a:buChar char="•"/>
              <a:defRPr sz="1500">
                <a:solidFill>
                  <a:schemeClr val="lt1"/>
                </a:solidFill>
              </a:defRPr>
            </a:lvl8pPr>
            <a:lvl9pPr marL="2560320" indent="-137795" algn="l" rtl="0">
              <a:spcBef>
                <a:spcPts val="340"/>
              </a:spcBef>
              <a:buClr>
                <a:srgbClr val="D6903E"/>
              </a:buClr>
              <a:buFont typeface="Arial"/>
              <a:buChar char="•"/>
              <a:defRPr sz="1500">
                <a:solidFill>
                  <a:schemeClr val="lt1"/>
                </a:solidFill>
              </a:defRPr>
            </a:lvl9pPr>
          </a:lstStyle>
          <a:p>
            <a:endParaRPr/>
          </a:p>
        </p:txBody>
      </p:sp>
      <p:sp>
        <p:nvSpPr>
          <p:cNvPr id="28" name="Shape 28"/>
          <p:cNvSpPr txBox="1">
            <a:spLocks noGrp="1"/>
          </p:cNvSpPr>
          <p:nvPr>
            <p:ph type="dt" idx="10"/>
          </p:nvPr>
        </p:nvSpPr>
        <p:spPr>
          <a:xfrm>
            <a:off x="5791200" y="6203667"/>
            <a:ext cx="2590800" cy="384000"/>
          </a:xfrm>
          <a:prstGeom prst="rect">
            <a:avLst/>
          </a:prstGeom>
          <a:noFill/>
          <a:ln>
            <a:noFill/>
          </a:ln>
        </p:spPr>
        <p:txBody>
          <a:bodyPr lIns="91425" tIns="91425" rIns="91425" bIns="91425" anchor="ctr"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defRPr sz="16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2133600" y="6203667"/>
            <a:ext cx="3581399" cy="384000"/>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31" name="Shape 31"/>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None/>
              <a:defRPr sz="4200" b="0" baseline="0">
                <a:solidFill>
                  <a:srgbClr val="F9F9F9"/>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metaatem.net/word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bit.ly/mcpsudltoolguide" TargetMode="External"/><Relationship Id="rId5" Type="http://schemas.openxmlformats.org/officeDocument/2006/relationships/hyperlink" Target="http://bit.ly/udlnextaudio" TargetMode="External"/><Relationship Id="rId4" Type="http://schemas.openxmlformats.org/officeDocument/2006/relationships/hyperlink" Target="http://bit.ly/udlnextblo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bit.ly/pardj" TargetMode="External"/><Relationship Id="rId3" Type="http://schemas.openxmlformats.org/officeDocument/2006/relationships/hyperlink" Target="http://vozme.com/" TargetMode="External"/><Relationship Id="rId7" Type="http://schemas.openxmlformats.org/officeDocument/2006/relationships/hyperlink" Target="http://bit.ly/ttsresearchfromcas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apple.com/accessibility/ipad/vision.html" TargetMode="External"/><Relationship Id="rId5" Type="http://schemas.openxmlformats.org/officeDocument/2006/relationships/hyperlink" Target="http://www.wordtalk.org.uk/Download/" TargetMode="External"/><Relationship Id="rId4" Type="http://schemas.openxmlformats.org/officeDocument/2006/relationships/hyperlink" Target="http://www.naturalreaders.com/" TargetMode="Externa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bit.ly/audiovozme" TargetMode="External"/><Relationship Id="rId4" Type="http://schemas.openxmlformats.org/officeDocument/2006/relationships/hyperlink" Target="http://www.vozm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bit.ly/highcontrast4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bit.ly/shiftaltprntscrn" TargetMode="External"/><Relationship Id="rId5" Type="http://schemas.openxmlformats.org/officeDocument/2006/relationships/hyperlink" Target="http://bit.ly/episode53highcontrast" TargetMode="External"/><Relationship Id="rId4" Type="http://schemas.openxmlformats.org/officeDocument/2006/relationships/hyperlink" Target="http://bit.ly/53audiohighcontras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t.ly/iosaccessibility"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bit.ly/itsaliveaudio" TargetMode="External"/><Relationship Id="rId4" Type="http://schemas.openxmlformats.org/officeDocument/2006/relationships/hyperlink" Target="http://bit.ly/highcontrastvideotutoria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bit.ly/powerpointphotoalbum" TargetMode="External"/><Relationship Id="rId7" Type="http://schemas.openxmlformats.org/officeDocument/2006/relationships/hyperlink" Target="http://bit.ly/attb102"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bit.ly/videopowerpointphotoalbum" TargetMode="External"/><Relationship Id="rId5" Type="http://schemas.openxmlformats.org/officeDocument/2006/relationships/hyperlink" Target="http://bit.ly/ep39blogpowerpointphotoalbum" TargetMode="External"/><Relationship Id="rId4" Type="http://schemas.openxmlformats.org/officeDocument/2006/relationships/hyperlink" Target="http://bit.ly/ep39audiopowerpointphotoalbu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bit.ly/ep18amorphousvisualschedulesaudio" TargetMode="External"/><Relationship Id="rId3" Type="http://schemas.openxmlformats.org/officeDocument/2006/relationships/hyperlink" Target="http://bit.ly/ep17linearvisualschedules" TargetMode="External"/><Relationship Id="rId7" Type="http://schemas.openxmlformats.org/officeDocument/2006/relationships/hyperlink" Target="http://bit.ly/ep18amorphousvisualschedu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bit.ly/ep17linearvisualschedulesaudio"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iste.org/chewat" TargetMode="External"/><Relationship Id="rId3" Type="http://schemas.openxmlformats.org/officeDocument/2006/relationships/hyperlink" Target="mailto:snortondarr@yahoo.com" TargetMode="External"/><Relationship Id="rId7" Type="http://schemas.openxmlformats.org/officeDocument/2006/relationships/hyperlink" Target="http://www.attipscast.wordpres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tinyurl.com/attipscast" TargetMode="External"/><Relationship Id="rId11" Type="http://schemas.openxmlformats.org/officeDocument/2006/relationships/image" Target="../media/image4.png"/><Relationship Id="rId5" Type="http://schemas.openxmlformats.org/officeDocument/2006/relationships/hyperlink" Target="http://www.twitter.com/attipscast" TargetMode="External"/><Relationship Id="rId10" Type="http://schemas.openxmlformats.org/officeDocument/2006/relationships/image" Target="../media/image3.jpeg"/><Relationship Id="rId4" Type="http://schemas.openxmlformats.org/officeDocument/2006/relationships/hyperlink" Target="mailto:attipscast@gmail.com" TargetMode="External"/><Relationship Id="rId9" Type="http://schemas.openxmlformats.org/officeDocument/2006/relationships/hyperlink" Target="http://bit.ly/atbookfb"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bbc.co.uk/schools/typing/" TargetMode="External"/><Relationship Id="rId3" Type="http://schemas.openxmlformats.org/officeDocument/2006/relationships/hyperlink" Target="http://goodtyping.com/" TargetMode="External"/><Relationship Id="rId7" Type="http://schemas.openxmlformats.org/officeDocument/2006/relationships/hyperlink" Target="http://typingweb.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play.typeracer.com/" TargetMode="External"/><Relationship Id="rId11" Type="http://schemas.openxmlformats.org/officeDocument/2006/relationships/hyperlink" Target="http://bit.ly/HIATkeyboarding" TargetMode="External"/><Relationship Id="rId5" Type="http://schemas.openxmlformats.org/officeDocument/2006/relationships/hyperlink" Target="http://buttonbeats.com/" TargetMode="External"/><Relationship Id="rId10" Type="http://schemas.openxmlformats.org/officeDocument/2006/relationships/hyperlink" Target="http://bit.ly/typingaudio2" TargetMode="External"/><Relationship Id="rId4" Type="http://schemas.openxmlformats.org/officeDocument/2006/relationships/hyperlink" Target="http://keybr.com/" TargetMode="External"/><Relationship Id="rId9" Type="http://schemas.openxmlformats.org/officeDocument/2006/relationships/hyperlink" Target="http://bit.ly/typingaudio1"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bit.ly/socialstoryindex" TargetMode="External"/><Relationship Id="rId7" Type="http://schemas.openxmlformats.org/officeDocument/2006/relationships/hyperlink" Target="http://bit.ly/maggiesleep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bit.ly/watsonstories" TargetMode="External"/><Relationship Id="rId5" Type="http://schemas.openxmlformats.org/officeDocument/2006/relationships/hyperlink" Target="http://bit.ly/csefelstrategies" TargetMode="External"/><Relationship Id="rId4" Type="http://schemas.openxmlformats.org/officeDocument/2006/relationships/hyperlink" Target="http://www.region2library.org/SocialStories.htm" TargetMode="Externa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bit.ly/recaudword" TargetMode="External"/><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bit.ly/ep2audiorecinword" TargetMode="External"/><Relationship Id="rId5" Type="http://schemas.openxmlformats.org/officeDocument/2006/relationships/hyperlink" Target="http://bit.ly/ep2blogrecinword" TargetMode="External"/><Relationship Id="rId4" Type="http://schemas.openxmlformats.org/officeDocument/2006/relationships/hyperlink" Target="http://tinyurl.com/quickrecor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Vocaroo.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bit.ly/vocideas"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hyperlink" Target="http://bit.ly/createtalkingbooksresearch" TargetMode="External"/><Relationship Id="rId3" Type="http://schemas.openxmlformats.org/officeDocument/2006/relationships/hyperlink" Target="http://audacity.sourceforge.net/" TargetMode="External"/><Relationship Id="rId7" Type="http://schemas.openxmlformats.org/officeDocument/2006/relationships/hyperlink" Target="http://bit.ly/flyingbooksitun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chirbit.com" TargetMode="External"/><Relationship Id="rId5" Type="http://schemas.openxmlformats.org/officeDocument/2006/relationships/hyperlink" Target="http://audioboo.com" TargetMode="External"/><Relationship Id="rId10" Type="http://schemas.openxmlformats.org/officeDocument/2006/relationships/image" Target="../media/image25.png"/><Relationship Id="rId4" Type="http://schemas.openxmlformats.org/officeDocument/2006/relationships/hyperlink" Target="http://recordmp3.org/" TargetMode="External"/><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hyperlink" Target="http://bubbl.us/" TargetMode="External"/><Relationship Id="rId13" Type="http://schemas.openxmlformats.org/officeDocument/2006/relationships/hyperlink" Target="http://cacoo.com" TargetMode="External"/><Relationship Id="rId3" Type="http://schemas.openxmlformats.org/officeDocument/2006/relationships/image" Target="../media/image26.png"/><Relationship Id="rId7" Type="http://schemas.openxmlformats.org/officeDocument/2006/relationships/hyperlink" Target="http://bit.ly/ep37goi1audio" TargetMode="External"/><Relationship Id="rId12" Type="http://schemas.openxmlformats.org/officeDocument/2006/relationships/hyperlink" Target="http://gliffy.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bit.ly/ep37goi1blog" TargetMode="External"/><Relationship Id="rId11" Type="http://schemas.openxmlformats.org/officeDocument/2006/relationships/hyperlink" Target="http://mind42.com" TargetMode="External"/><Relationship Id="rId5" Type="http://schemas.openxmlformats.org/officeDocument/2006/relationships/hyperlink" Target="http://bit.ly/holtgos" TargetMode="External"/><Relationship Id="rId15" Type="http://schemas.openxmlformats.org/officeDocument/2006/relationships/hyperlink" Target="http://bit.ly/lcpsatdiigogos" TargetMode="External"/><Relationship Id="rId10" Type="http://schemas.openxmlformats.org/officeDocument/2006/relationships/hyperlink" Target="http://mindomo.com/" TargetMode="External"/><Relationship Id="rId4" Type="http://schemas.openxmlformats.org/officeDocument/2006/relationships/hyperlink" Target="http://www.eduplace.com/graphicorganizer" TargetMode="External"/><Relationship Id="rId9" Type="http://schemas.openxmlformats.org/officeDocument/2006/relationships/hyperlink" Target="http://mindmeister.com/" TargetMode="External"/><Relationship Id="rId14" Type="http://schemas.openxmlformats.org/officeDocument/2006/relationships/hyperlink" Target="http://spiderscribe.ne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indMeister.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bit.ly/keepingpac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bit.ly/ep5audiopacingboards" TargetMode="External"/><Relationship Id="rId4" Type="http://schemas.openxmlformats.org/officeDocument/2006/relationships/hyperlink" Target="http://bit.ly/ep5pacingboardblo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jpeg"/><Relationship Id="rId7" Type="http://schemas.openxmlformats.org/officeDocument/2006/relationships/hyperlink" Target="http://bit.ly/listeningstationaudio"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bit.ly/listeningstationblog" TargetMode="External"/><Relationship Id="rId5" Type="http://schemas.openxmlformats.org/officeDocument/2006/relationships/hyperlink" Target="http://bit.ly/audiostoriesimprovereading" TargetMode="External"/><Relationship Id="rId4" Type="http://schemas.openxmlformats.org/officeDocument/2006/relationships/hyperlink" Target="http://slidesha.re/powerofpodcastingpres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bit.ly/great8vstewebinar201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vste.org/index/learn/webinar"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twitter.com/thetechflash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bit.ly/buildbookwebina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bit.ly/ateval2go"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bit.ly/cecjeopard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iste.org/chewat"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bit.ly/alllearners" TargetMode="External"/><Relationship Id="rId5" Type="http://schemas.openxmlformats.org/officeDocument/2006/relationships/hyperlink" Target="http://attipscast.com/" TargetMode="External"/><Relationship Id="rId4" Type="http://schemas.openxmlformats.org/officeDocument/2006/relationships/hyperlink" Target="http://lcps.org/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bit.ly/udlexplainedvi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bit.ly/castudlguidelin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subTitle" idx="1"/>
          </p:nvPr>
        </p:nvSpPr>
        <p:spPr>
          <a:xfrm>
            <a:off x="227242" y="2869721"/>
            <a:ext cx="8760900" cy="2061600"/>
          </a:xfrm>
          <a:prstGeom prst="rect">
            <a:avLst/>
          </a:prstGeom>
          <a:noFill/>
          <a:ln>
            <a:noFill/>
          </a:ln>
        </p:spPr>
        <p:txBody>
          <a:bodyPr lIns="91425" tIns="45700" rIns="91425" bIns="45700" anchor="t" anchorCtr="0">
            <a:noAutofit/>
          </a:bodyPr>
          <a:lstStyle/>
          <a:p>
            <a:pPr marL="0" marR="0" lvl="0" indent="0" rtl="0">
              <a:spcBef>
                <a:spcPts val="600"/>
              </a:spcBef>
              <a:buClr>
                <a:schemeClr val="accent1"/>
              </a:buClr>
              <a:buSzPct val="25000"/>
              <a:buFont typeface="Arial"/>
              <a:buNone/>
            </a:pPr>
            <a:r>
              <a:rPr lang="en-US" sz="2800" b="1" i="0" u="none" strike="noStrike" cap="none" baseline="0" dirty="0">
                <a:solidFill>
                  <a:srgbClr val="000000"/>
                </a:solidFill>
                <a:latin typeface="Arial"/>
                <a:ea typeface="Arial"/>
                <a:cs typeface="Arial"/>
                <a:sym typeface="Arial"/>
              </a:rPr>
              <a:t>Eight (</a:t>
            </a:r>
            <a:r>
              <a:rPr lang="en-US" sz="2800" b="1" dirty="0">
                <a:solidFill>
                  <a:srgbClr val="000000"/>
                </a:solidFill>
              </a:rPr>
              <a:t>or more</a:t>
            </a:r>
            <a:r>
              <a:rPr lang="en-US" sz="2800" b="1" i="0" u="none" strike="noStrike" cap="none" baseline="0" dirty="0">
                <a:solidFill>
                  <a:srgbClr val="000000"/>
                </a:solidFill>
                <a:latin typeface="Arial"/>
                <a:ea typeface="Arial"/>
                <a:cs typeface="Arial"/>
                <a:sym typeface="Arial"/>
              </a:rPr>
              <a:t>) of our most common recommendations </a:t>
            </a:r>
          </a:p>
          <a:p>
            <a:pPr marL="0" marR="0" lvl="0" indent="0" rtl="0">
              <a:spcBef>
                <a:spcPts val="600"/>
              </a:spcBef>
              <a:buClr>
                <a:schemeClr val="accent1"/>
              </a:buClr>
              <a:buSzPct val="25000"/>
              <a:buFont typeface="Arial"/>
              <a:buNone/>
            </a:pPr>
            <a:r>
              <a:rPr lang="en-US" sz="2400" b="1" dirty="0">
                <a:solidFill>
                  <a:srgbClr val="000000"/>
                </a:solidFill>
              </a:rPr>
              <a:t>(using tools and strategies already found </a:t>
            </a:r>
          </a:p>
          <a:p>
            <a:pPr marL="0" marR="0" lvl="0" indent="0" rtl="0">
              <a:spcBef>
                <a:spcPts val="600"/>
              </a:spcBef>
              <a:buClr>
                <a:schemeClr val="accent1"/>
              </a:buClr>
              <a:buSzPct val="25000"/>
              <a:buFont typeface="Arial"/>
              <a:buNone/>
            </a:pPr>
            <a:r>
              <a:rPr lang="en-US" sz="2400" b="1" dirty="0">
                <a:solidFill>
                  <a:srgbClr val="000000"/>
                </a:solidFill>
              </a:rPr>
              <a:t>in every educator's environment)</a:t>
            </a:r>
          </a:p>
        </p:txBody>
      </p:sp>
      <p:sp>
        <p:nvSpPr>
          <p:cNvPr id="34" name="Shape 34"/>
          <p:cNvSpPr/>
          <p:nvPr/>
        </p:nvSpPr>
        <p:spPr>
          <a:xfrm>
            <a:off x="475453" y="714183"/>
            <a:ext cx="8287546" cy="1267016"/>
          </a:xfrm>
          <a:prstGeom prst="rect">
            <a:avLst/>
          </a:prstGeom>
          <a:blipFill>
            <a:blip r:embed="rId3"/>
            <a:stretch>
              <a:fillRect/>
            </a:stretch>
          </a:blipFill>
        </p:spPr>
      </p:sp>
      <p:sp>
        <p:nvSpPr>
          <p:cNvPr id="35" name="Shape 35"/>
          <p:cNvSpPr txBox="1"/>
          <p:nvPr/>
        </p:nvSpPr>
        <p:spPr>
          <a:xfrm>
            <a:off x="762000" y="2286000"/>
            <a:ext cx="3287700" cy="369299"/>
          </a:xfrm>
          <a:prstGeom prst="rect">
            <a:avLst/>
          </a:prstGeom>
          <a:gradFill>
            <a:gsLst>
              <a:gs pos="0">
                <a:schemeClr val="dk1"/>
              </a:gs>
              <a:gs pos="30000">
                <a:schemeClr val="dk1"/>
              </a:gs>
              <a:gs pos="75000">
                <a:schemeClr val="dk1"/>
              </a:gs>
              <a:gs pos="100000">
                <a:schemeClr val="dk1"/>
              </a:gs>
            </a:gsLst>
            <a:path path="circle">
              <a:fillToRect t="100000" r="100000"/>
            </a:path>
            <a:tileRect l="-100000" b="-100000"/>
          </a:gra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US" sz="1800" b="1" i="0" u="sng" strike="noStrike" cap="none" baseline="0">
                <a:solidFill>
                  <a:schemeClr val="hlink"/>
                </a:solidFill>
                <a:latin typeface="Arial"/>
                <a:ea typeface="Arial"/>
                <a:cs typeface="Arial"/>
                <a:sym typeface="Arial"/>
                <a:hlinkClick r:id="rId4"/>
              </a:rPr>
              <a:t>http://metaatem.net/words</a:t>
            </a:r>
          </a:p>
        </p:txBody>
      </p:sp>
      <p:sp>
        <p:nvSpPr>
          <p:cNvPr id="36" name="Shape 36"/>
          <p:cNvSpPr/>
          <p:nvPr/>
        </p:nvSpPr>
        <p:spPr>
          <a:xfrm>
            <a:off x="3924300" y="4843462"/>
            <a:ext cx="1116598" cy="1625438"/>
          </a:xfrm>
          <a:prstGeom prst="rect">
            <a:avLst/>
          </a:prstGeom>
          <a:blipFill>
            <a:blip r:embed="rId5"/>
            <a:stretch>
              <a:fillRect/>
            </a:stretch>
          </a:blipFill>
          <a:ln>
            <a:noFill/>
          </a:ln>
        </p:spPr>
      </p:sp>
      <p:sp>
        <p:nvSpPr>
          <p:cNvPr id="6" name="TextBox 5"/>
          <p:cNvSpPr txBox="1"/>
          <p:nvPr/>
        </p:nvSpPr>
        <p:spPr>
          <a:xfrm>
            <a:off x="5638800" y="5801380"/>
            <a:ext cx="3124200" cy="523220"/>
          </a:xfrm>
          <a:prstGeom prst="rect">
            <a:avLst/>
          </a:prstGeom>
          <a:noFill/>
        </p:spPr>
        <p:txBody>
          <a:bodyPr wrap="square" rtlCol="0">
            <a:spAutoFit/>
          </a:bodyPr>
          <a:lstStyle/>
          <a:p>
            <a:r>
              <a:rPr lang="en-US" b="1" dirty="0" smtClean="0"/>
              <a:t>Chris </a:t>
            </a:r>
            <a:r>
              <a:rPr lang="en-US" b="1" dirty="0" err="1" smtClean="0"/>
              <a:t>Bugaj</a:t>
            </a:r>
            <a:r>
              <a:rPr lang="en-US" b="1" dirty="0" smtClean="0"/>
              <a:t> and Sally Norton-</a:t>
            </a:r>
            <a:r>
              <a:rPr lang="en-US" b="1" dirty="0" err="1" smtClean="0"/>
              <a:t>Darr</a:t>
            </a:r>
            <a:endParaRPr lang="en-US" b="1" dirty="0" smtClean="0"/>
          </a:p>
          <a:p>
            <a:r>
              <a:rPr lang="en-US" b="1" dirty="0" smtClean="0"/>
              <a:t>Loudoun County Public Schools</a:t>
            </a:r>
            <a:endParaRPr lang="en-US" b="1"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3457200" y="672150"/>
            <a:ext cx="5608959" cy="4382535"/>
          </a:xfrm>
          <a:prstGeom prst="rect">
            <a:avLst/>
          </a:prstGeom>
          <a:blipFill>
            <a:blip r:embed="rId3"/>
            <a:stretch>
              <a:fillRect/>
            </a:stretch>
          </a:blipFill>
          <a:ln>
            <a:noFill/>
          </a:ln>
        </p:spPr>
      </p:sp>
      <p:sp>
        <p:nvSpPr>
          <p:cNvPr id="150" name="Shape 150"/>
          <p:cNvSpPr txBox="1"/>
          <p:nvPr/>
        </p:nvSpPr>
        <p:spPr>
          <a:xfrm>
            <a:off x="-826250" y="579700"/>
            <a:ext cx="7990500" cy="1234199"/>
          </a:xfrm>
          <a:prstGeom prst="rect">
            <a:avLst/>
          </a:prstGeom>
          <a:noFill/>
        </p:spPr>
        <p:txBody>
          <a:bodyPr lIns="91425" tIns="91425" rIns="91425" bIns="91425" anchor="t" anchorCtr="0">
            <a:noAutofit/>
          </a:bodyPr>
          <a:lstStyle/>
          <a:p>
            <a:pPr lvl="0" algn="ctr" rtl="0">
              <a:buNone/>
            </a:pPr>
            <a:r>
              <a:rPr lang="en-US" sz="3600"/>
              <a:t>Once You Know About UDL, </a:t>
            </a:r>
          </a:p>
          <a:p>
            <a:pPr algn="ctr">
              <a:buNone/>
            </a:pPr>
            <a:r>
              <a:rPr lang="en-US" sz="3600"/>
              <a:t>What Comes Next? </a:t>
            </a:r>
          </a:p>
        </p:txBody>
      </p:sp>
      <p:sp>
        <p:nvSpPr>
          <p:cNvPr id="151" name="Shape 151"/>
          <p:cNvSpPr txBox="1"/>
          <p:nvPr/>
        </p:nvSpPr>
        <p:spPr>
          <a:xfrm>
            <a:off x="301564" y="3898475"/>
            <a:ext cx="5640600" cy="711300"/>
          </a:xfrm>
          <a:prstGeom prst="rect">
            <a:avLst/>
          </a:prstGeom>
          <a:noFill/>
        </p:spPr>
        <p:txBody>
          <a:bodyPr lIns="91425" tIns="91425" rIns="91425" bIns="91425" anchor="t" anchorCtr="0">
            <a:noAutofit/>
          </a:bodyPr>
          <a:lstStyle/>
          <a:p>
            <a:pPr lvl="0" algn="ctr" rtl="0">
              <a:buNone/>
            </a:pPr>
            <a:r>
              <a:rPr lang="en-US" sz="4800"/>
              <a:t>Tools &amp; Resources! </a:t>
            </a:r>
          </a:p>
        </p:txBody>
      </p:sp>
      <p:sp>
        <p:nvSpPr>
          <p:cNvPr id="152" name="Shape 152"/>
          <p:cNvSpPr txBox="1"/>
          <p:nvPr/>
        </p:nvSpPr>
        <p:spPr>
          <a:xfrm>
            <a:off x="152400" y="5134846"/>
            <a:ext cx="4434599" cy="609299"/>
          </a:xfrm>
          <a:prstGeom prst="rect">
            <a:avLst/>
          </a:prstGeom>
        </p:spPr>
        <p:txBody>
          <a:bodyPr lIns="91425" tIns="91425" rIns="91425" bIns="91425" anchor="ctr" anchorCtr="0">
            <a:noAutofit/>
          </a:bodyPr>
          <a:lstStyle/>
          <a:p>
            <a:pPr lvl="0" rtl="0">
              <a:buNone/>
            </a:pPr>
            <a:r>
              <a:rPr lang="en-US" sz="2400" dirty="0"/>
              <a:t>Blog: </a:t>
            </a:r>
            <a:r>
              <a:rPr lang="en-US" sz="2400" u="sng" dirty="0">
                <a:solidFill>
                  <a:schemeClr val="hlink"/>
                </a:solidFill>
                <a:hlinkClick r:id="rId4"/>
              </a:rPr>
              <a:t>http://bit.ly/udlnextblog</a:t>
            </a:r>
          </a:p>
        </p:txBody>
      </p:sp>
      <p:sp>
        <p:nvSpPr>
          <p:cNvPr id="153" name="Shape 153"/>
          <p:cNvSpPr txBox="1"/>
          <p:nvPr/>
        </p:nvSpPr>
        <p:spPr>
          <a:xfrm>
            <a:off x="4267200" y="5181600"/>
            <a:ext cx="4644519" cy="457200"/>
          </a:xfrm>
          <a:prstGeom prst="rect">
            <a:avLst/>
          </a:prstGeom>
          <a:noFill/>
        </p:spPr>
        <p:txBody>
          <a:bodyPr lIns="91425" tIns="91425" rIns="91425" bIns="91425" anchor="t" anchorCtr="0">
            <a:noAutofit/>
          </a:bodyPr>
          <a:lstStyle/>
          <a:p>
            <a:pPr lvl="0" rtl="0">
              <a:buNone/>
            </a:pPr>
            <a:r>
              <a:rPr lang="en-US" sz="2400" dirty="0"/>
              <a:t>Audio: </a:t>
            </a:r>
            <a:r>
              <a:rPr lang="en-US" sz="2400" u="sng" dirty="0" smtClean="0">
                <a:solidFill>
                  <a:schemeClr val="hlink"/>
                </a:solidFill>
                <a:hlinkClick r:id="rId5"/>
              </a:rPr>
              <a:t>http</a:t>
            </a:r>
            <a:r>
              <a:rPr lang="en-US" sz="2400" u="sng" dirty="0">
                <a:solidFill>
                  <a:schemeClr val="hlink"/>
                </a:solidFill>
                <a:hlinkClick r:id="rId5"/>
              </a:rPr>
              <a:t>://bit.ly/udlnextaudio</a:t>
            </a:r>
          </a:p>
        </p:txBody>
      </p:sp>
      <p:sp>
        <p:nvSpPr>
          <p:cNvPr id="154" name="Shape 154"/>
          <p:cNvSpPr txBox="1"/>
          <p:nvPr/>
        </p:nvSpPr>
        <p:spPr>
          <a:xfrm>
            <a:off x="2354700" y="6020101"/>
            <a:ext cx="4434599" cy="609299"/>
          </a:xfrm>
          <a:prstGeom prst="rect">
            <a:avLst/>
          </a:prstGeom>
        </p:spPr>
        <p:txBody>
          <a:bodyPr lIns="91425" tIns="91425" rIns="91425" bIns="91425" anchor="ctr" anchorCtr="0">
            <a:noAutofit/>
          </a:bodyPr>
          <a:lstStyle/>
          <a:p>
            <a:pPr lvl="0" algn="ctr" rtl="0">
              <a:buNone/>
            </a:pPr>
            <a:r>
              <a:rPr lang="en-US" sz="2400" dirty="0"/>
              <a:t>MCPS UDL Tools Quick Guide </a:t>
            </a:r>
            <a:r>
              <a:rPr lang="en-US" sz="2400" u="sng" dirty="0">
                <a:solidFill>
                  <a:schemeClr val="hlink"/>
                </a:solidFill>
                <a:hlinkClick r:id="rId6"/>
              </a:rPr>
              <a:t>http://bit.ly/mcpsudltoolguide</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81000" y="381000"/>
            <a:ext cx="8686800" cy="838199"/>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Arial"/>
              <a:buNone/>
            </a:pPr>
            <a:r>
              <a:rPr lang="en-US" sz="3600" b="0" i="0" u="none" strike="noStrike" cap="small" baseline="0">
                <a:solidFill>
                  <a:srgbClr val="000000"/>
                </a:solidFill>
                <a:latin typeface="Arial"/>
                <a:ea typeface="Arial"/>
                <a:cs typeface="Arial"/>
                <a:sym typeface="Arial"/>
              </a:rPr>
              <a:t>AT Continuum &amp; Least Restrictive Environment</a:t>
            </a:r>
          </a:p>
        </p:txBody>
      </p:sp>
      <p:sp>
        <p:nvSpPr>
          <p:cNvPr id="160" name="Shape 160"/>
          <p:cNvSpPr txBox="1">
            <a:spLocks noGrp="1"/>
          </p:cNvSpPr>
          <p:nvPr>
            <p:ph type="body" idx="1"/>
          </p:nvPr>
        </p:nvSpPr>
        <p:spPr>
          <a:xfrm>
            <a:off x="497100" y="1858962"/>
            <a:ext cx="8454600" cy="4526100"/>
          </a:xfrm>
          <a:prstGeom prst="rect">
            <a:avLst/>
          </a:prstGeom>
          <a:noFill/>
          <a:ln>
            <a:noFill/>
          </a:ln>
        </p:spPr>
        <p:txBody>
          <a:bodyPr lIns="91425" tIns="45700" rIns="91425" bIns="45700" anchor="t" anchorCtr="0">
            <a:noAutofit/>
          </a:bodyPr>
          <a:lstStyle/>
          <a:p>
            <a:pPr marL="0" marR="0" lvl="0" indent="0" algn="ctr" rtl="0">
              <a:spcBef>
                <a:spcPts val="720"/>
              </a:spcBef>
              <a:buClr>
                <a:schemeClr val="accent1"/>
              </a:buClr>
              <a:buSzPct val="25000"/>
              <a:buFont typeface="Arial"/>
              <a:buNone/>
            </a:pPr>
            <a:r>
              <a:rPr lang="en-US" sz="3600" b="1" i="0" u="none" strike="noStrike" cap="none" baseline="0">
                <a:solidFill>
                  <a:srgbClr val="000000"/>
                </a:solidFill>
                <a:latin typeface="Arial"/>
                <a:ea typeface="Arial"/>
                <a:cs typeface="Arial"/>
                <a:sym typeface="Arial"/>
              </a:rPr>
              <a:t>The possibilities are endless, so which tools do we look to </a:t>
            </a:r>
          </a:p>
          <a:p>
            <a:pPr marL="0" marR="0" lvl="0" indent="0" algn="ctr" rtl="0">
              <a:spcBef>
                <a:spcPts val="720"/>
              </a:spcBef>
              <a:buClr>
                <a:schemeClr val="accent1"/>
              </a:buClr>
              <a:buSzPct val="25000"/>
              <a:buFont typeface="Arial"/>
              <a:buNone/>
            </a:pPr>
            <a:r>
              <a:rPr lang="en-US" sz="3600" b="1" i="0" u="none" strike="noStrike" cap="none" baseline="0">
                <a:solidFill>
                  <a:srgbClr val="000000"/>
                </a:solidFill>
                <a:latin typeface="Arial"/>
                <a:ea typeface="Arial"/>
                <a:cs typeface="Arial"/>
                <a:sym typeface="Arial"/>
              </a:rPr>
              <a:t>implement first?</a:t>
            </a:r>
          </a:p>
          <a:p>
            <a:endParaRPr/>
          </a:p>
          <a:p>
            <a:pPr marL="0" marR="0" lvl="0" indent="0" algn="ctr" rtl="0">
              <a:spcBef>
                <a:spcPts val="720"/>
              </a:spcBef>
              <a:buClr>
                <a:schemeClr val="accent1"/>
              </a:buClr>
              <a:buSzPct val="25000"/>
              <a:buFont typeface="Arial"/>
              <a:buNone/>
            </a:pPr>
            <a:r>
              <a:rPr lang="en-US" sz="3600" b="1" i="0" u="none" strike="noStrike" cap="none" baseline="0">
                <a:solidFill>
                  <a:srgbClr val="000000"/>
                </a:solidFill>
                <a:latin typeface="Arial"/>
                <a:ea typeface="Arial"/>
                <a:cs typeface="Arial"/>
                <a:sym typeface="Arial"/>
              </a:rPr>
              <a:t>Go from least restrictive </a:t>
            </a:r>
          </a:p>
          <a:p>
            <a:pPr marL="0" marR="0" lvl="0" indent="0" algn="ctr" rtl="0">
              <a:spcBef>
                <a:spcPts val="720"/>
              </a:spcBef>
              <a:buClr>
                <a:schemeClr val="accent1"/>
              </a:buClr>
              <a:buSzPct val="25000"/>
              <a:buFont typeface="Arial"/>
              <a:buNone/>
            </a:pPr>
            <a:r>
              <a:rPr lang="en-US" sz="3600" b="1" i="0" u="none" strike="noStrike" cap="none" baseline="0">
                <a:solidFill>
                  <a:srgbClr val="000000"/>
                </a:solidFill>
                <a:latin typeface="Arial"/>
                <a:ea typeface="Arial"/>
                <a:cs typeface="Arial"/>
                <a:sym typeface="Arial"/>
              </a:rPr>
              <a:t>to most restrictive solutions.</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85800" y="-7620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Arial"/>
              <a:buNone/>
            </a:pPr>
            <a:r>
              <a:rPr lang="en-US" sz="4000" b="1" i="0" u="none" strike="noStrike" cap="small" baseline="0">
                <a:solidFill>
                  <a:srgbClr val="000000"/>
                </a:solidFill>
                <a:latin typeface="Arial"/>
                <a:ea typeface="Arial"/>
                <a:cs typeface="Arial"/>
                <a:sym typeface="Arial"/>
              </a:rPr>
              <a:t>Use whatchya got!</a:t>
            </a:r>
          </a:p>
        </p:txBody>
      </p:sp>
      <p:sp>
        <p:nvSpPr>
          <p:cNvPr id="166" name="Shape 166"/>
          <p:cNvSpPr txBox="1">
            <a:spLocks noGrp="1"/>
          </p:cNvSpPr>
          <p:nvPr>
            <p:ph type="body" idx="1"/>
          </p:nvPr>
        </p:nvSpPr>
        <p:spPr>
          <a:xfrm>
            <a:off x="304800" y="1295400"/>
            <a:ext cx="8608200" cy="4873800"/>
          </a:xfrm>
          <a:prstGeom prst="rect">
            <a:avLst/>
          </a:prstGeom>
          <a:noFill/>
          <a:ln>
            <a:noFill/>
          </a:ln>
        </p:spPr>
        <p:txBody>
          <a:bodyPr lIns="91425" tIns="45700" rIns="91425" bIns="45700" anchor="t" anchorCtr="0">
            <a:noAutofit/>
          </a:bodyPr>
          <a:lstStyle/>
          <a:p>
            <a:pPr marL="274320" marR="0" lvl="0" indent="-274320" algn="l" rtl="0">
              <a:spcBef>
                <a:spcPts val="120"/>
              </a:spcBef>
              <a:buClr>
                <a:schemeClr val="accent1"/>
              </a:buClr>
              <a:buSzPct val="69444"/>
              <a:buFont typeface="Arial"/>
              <a:buChar char="•"/>
            </a:pPr>
            <a:r>
              <a:rPr lang="en-US" sz="2400" b="0" i="1" u="none" strike="noStrike" cap="none" baseline="0">
                <a:solidFill>
                  <a:schemeClr val="dk1"/>
                </a:solidFill>
                <a:latin typeface="Arial"/>
                <a:ea typeface="Arial"/>
                <a:cs typeface="Arial"/>
                <a:sym typeface="Arial"/>
              </a:rPr>
              <a:t>The Philosophy: </a:t>
            </a:r>
          </a:p>
          <a:p>
            <a:pPr marL="274320" marR="0" lvl="0" indent="-274320" algn="l" rtl="0">
              <a:spcBef>
                <a:spcPts val="120"/>
              </a:spcBef>
              <a:buClr>
                <a:schemeClr val="accent1"/>
              </a:buClr>
              <a:buSzPct val="25000"/>
              <a:buFont typeface="Arial"/>
              <a:buNone/>
            </a:pPr>
            <a:r>
              <a:rPr lang="en-US" sz="2400" b="0" i="0" u="none" strike="noStrike" cap="none" baseline="0">
                <a:solidFill>
                  <a:schemeClr val="dk1"/>
                </a:solidFill>
                <a:latin typeface="Arial"/>
                <a:ea typeface="Arial"/>
                <a:cs typeface="Arial"/>
                <a:sym typeface="Arial"/>
              </a:rPr>
              <a:t>   Use the technology that is </a:t>
            </a:r>
            <a:r>
              <a:rPr lang="en-US" sz="2400" b="1" i="0" u="none" strike="noStrike" cap="none" baseline="0">
                <a:solidFill>
                  <a:srgbClr val="993D00"/>
                </a:solidFill>
                <a:latin typeface="Arial"/>
                <a:ea typeface="Arial"/>
                <a:cs typeface="Arial"/>
                <a:sym typeface="Arial"/>
              </a:rPr>
              <a:t>already in place </a:t>
            </a:r>
            <a:r>
              <a:rPr lang="en-US" sz="2400" b="0" i="0" u="none" strike="noStrike" cap="none" baseline="0">
                <a:solidFill>
                  <a:schemeClr val="dk1"/>
                </a:solidFill>
                <a:latin typeface="Arial"/>
                <a:ea typeface="Arial"/>
                <a:cs typeface="Arial"/>
                <a:sym typeface="Arial"/>
              </a:rPr>
              <a:t>first to meet the needs of students.</a:t>
            </a:r>
          </a:p>
          <a:p>
            <a:endParaRPr/>
          </a:p>
          <a:p>
            <a:pPr marL="274320" marR="0" lvl="0" indent="-274320" algn="l" rtl="0">
              <a:spcBef>
                <a:spcPts val="120"/>
              </a:spcBef>
              <a:buClr>
                <a:schemeClr val="accent1"/>
              </a:buClr>
              <a:buSzPct val="69444"/>
              <a:buFont typeface="Arial"/>
              <a:buChar char="•"/>
            </a:pPr>
            <a:r>
              <a:rPr lang="en-US" sz="2400" b="0" i="1" u="none" strike="noStrike" cap="none" baseline="0">
                <a:solidFill>
                  <a:schemeClr val="dk1"/>
                </a:solidFill>
                <a:latin typeface="Arial"/>
                <a:ea typeface="Arial"/>
                <a:cs typeface="Arial"/>
                <a:sym typeface="Arial"/>
              </a:rPr>
              <a:t>This Philosophy means…</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Consider </a:t>
            </a:r>
            <a:r>
              <a:rPr lang="en-US" sz="2000" b="1" i="0" u="none" strike="noStrike" cap="none" baseline="0">
                <a:solidFill>
                  <a:srgbClr val="993D00"/>
                </a:solidFill>
                <a:latin typeface="Arial"/>
                <a:ea typeface="Arial"/>
                <a:cs typeface="Arial"/>
                <a:sym typeface="Arial"/>
              </a:rPr>
              <a:t>low tech strategies first</a:t>
            </a:r>
            <a:r>
              <a:rPr lang="en-US" sz="2000" b="0" i="0" u="none" strike="noStrike" cap="none" baseline="0">
                <a:solidFill>
                  <a:schemeClr val="dk1"/>
                </a:solidFill>
                <a:latin typeface="Arial"/>
                <a:ea typeface="Arial"/>
                <a:cs typeface="Arial"/>
                <a:sym typeface="Arial"/>
              </a:rPr>
              <a:t>, then move to high tech as needed</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Implement technology that is </a:t>
            </a:r>
            <a:r>
              <a:rPr lang="en-US" sz="2000" b="1" i="0" u="none" strike="noStrike" cap="none" baseline="0">
                <a:solidFill>
                  <a:srgbClr val="993D00"/>
                </a:solidFill>
                <a:latin typeface="Arial"/>
                <a:ea typeface="Arial"/>
                <a:cs typeface="Arial"/>
                <a:sym typeface="Arial"/>
              </a:rPr>
              <a:t>least restrictive</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Better rate of adoption and </a:t>
            </a:r>
            <a:r>
              <a:rPr lang="en-US" sz="2000" b="1" i="0" u="none" strike="noStrike" cap="none" baseline="0">
                <a:solidFill>
                  <a:srgbClr val="993D00"/>
                </a:solidFill>
                <a:latin typeface="Arial"/>
                <a:ea typeface="Arial"/>
                <a:cs typeface="Arial"/>
                <a:sym typeface="Arial"/>
              </a:rPr>
              <a:t>less chance of abandonment</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Use a </a:t>
            </a:r>
            <a:r>
              <a:rPr lang="en-US" sz="2000" b="1" i="0" u="none" strike="noStrike" cap="none" baseline="0">
                <a:solidFill>
                  <a:srgbClr val="993D00"/>
                </a:solidFill>
                <a:latin typeface="Arial"/>
                <a:ea typeface="Arial"/>
                <a:cs typeface="Arial"/>
                <a:sym typeface="Arial"/>
              </a:rPr>
              <a:t>Universal Design for Learning </a:t>
            </a:r>
            <a:r>
              <a:rPr lang="en-US" sz="2000" b="0" i="0" u="none" strike="noStrike" cap="none" baseline="0">
                <a:solidFill>
                  <a:schemeClr val="dk1"/>
                </a:solidFill>
                <a:latin typeface="Arial"/>
                <a:ea typeface="Arial"/>
                <a:cs typeface="Arial"/>
                <a:sym typeface="Arial"/>
              </a:rPr>
              <a:t>approach</a:t>
            </a:r>
          </a:p>
          <a:p>
            <a:pPr marL="640080" marR="0" lvl="1" indent="-284480" algn="l" rtl="0">
              <a:spcBef>
                <a:spcPts val="120"/>
              </a:spcBef>
              <a:buClr>
                <a:schemeClr val="accent1"/>
              </a:buClr>
              <a:buSzPct val="79166"/>
              <a:buFont typeface="Arial"/>
              <a:buChar char="•"/>
            </a:pPr>
            <a:r>
              <a:rPr lang="en-US" sz="2000" b="1" i="0" u="none" strike="noStrike" cap="none" baseline="0">
                <a:solidFill>
                  <a:srgbClr val="993D00"/>
                </a:solidFill>
                <a:latin typeface="Arial"/>
                <a:ea typeface="Arial"/>
                <a:cs typeface="Arial"/>
                <a:sym typeface="Arial"/>
              </a:rPr>
              <a:t>All students </a:t>
            </a:r>
            <a:r>
              <a:rPr lang="en-US" sz="2000" b="0" i="0" u="none" strike="noStrike" cap="none" baseline="0">
                <a:solidFill>
                  <a:schemeClr val="dk1"/>
                </a:solidFill>
                <a:latin typeface="Arial"/>
                <a:ea typeface="Arial"/>
                <a:cs typeface="Arial"/>
                <a:sym typeface="Arial"/>
              </a:rPr>
              <a:t>(not just those in special education) will benefit</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You’ll </a:t>
            </a:r>
            <a:r>
              <a:rPr lang="en-US" sz="2000" b="1" i="0" u="none" strike="noStrike" cap="none" baseline="0">
                <a:solidFill>
                  <a:srgbClr val="993D00"/>
                </a:solidFill>
                <a:latin typeface="Arial"/>
                <a:ea typeface="Arial"/>
                <a:cs typeface="Arial"/>
                <a:sym typeface="Arial"/>
              </a:rPr>
              <a:t>save money</a:t>
            </a:r>
            <a:r>
              <a:rPr lang="en-US" sz="2000" b="0" i="0" u="none" strike="noStrike" cap="none" baseline="0">
                <a:solidFill>
                  <a:schemeClr val="dk1"/>
                </a:solidFill>
                <a:latin typeface="Arial"/>
                <a:ea typeface="Arial"/>
                <a:cs typeface="Arial"/>
                <a:sym typeface="Arial"/>
              </a:rPr>
              <a:t>!!!!</a:t>
            </a:r>
          </a:p>
          <a:p>
            <a:pPr marL="640080" marR="0" lvl="1" indent="-284480" algn="l" rtl="0">
              <a:spcBef>
                <a:spcPts val="120"/>
              </a:spcBef>
              <a:buClr>
                <a:schemeClr val="accent1"/>
              </a:buClr>
              <a:buSzPct val="79166"/>
              <a:buFont typeface="Arial"/>
              <a:buChar char="•"/>
            </a:pPr>
            <a:r>
              <a:rPr lang="en-US" sz="2000" b="0" i="0" u="none" strike="noStrike" cap="none" baseline="0">
                <a:solidFill>
                  <a:schemeClr val="dk1"/>
                </a:solidFill>
                <a:latin typeface="Arial"/>
                <a:ea typeface="Arial"/>
                <a:cs typeface="Arial"/>
                <a:sym typeface="Arial"/>
              </a:rPr>
              <a:t>You’ll </a:t>
            </a:r>
            <a:r>
              <a:rPr lang="en-US" sz="2000" b="1" i="0" u="none" strike="noStrike" cap="none" baseline="0">
                <a:solidFill>
                  <a:srgbClr val="993D00"/>
                </a:solidFill>
                <a:latin typeface="Arial"/>
                <a:ea typeface="Arial"/>
                <a:cs typeface="Arial"/>
                <a:sym typeface="Arial"/>
              </a:rPr>
              <a:t>save time</a:t>
            </a:r>
            <a:r>
              <a:rPr lang="en-US" sz="2000" b="0" i="0" u="none" strike="noStrike" cap="none" baseline="0">
                <a:solidFill>
                  <a:schemeClr val="dk1"/>
                </a:solidFill>
                <a:latin typeface="Arial"/>
                <a:ea typeface="Arial"/>
                <a:cs typeface="Arial"/>
                <a:sym typeface="Arial"/>
              </a:rPr>
              <a:t>!!!!</a:t>
            </a:r>
          </a:p>
          <a:p>
            <a:pPr marL="640080" marR="0" lvl="1" indent="-284480" algn="l" rtl="0">
              <a:spcBef>
                <a:spcPts val="120"/>
              </a:spcBef>
              <a:buClr>
                <a:schemeClr val="accent1"/>
              </a:buClr>
              <a:buSzPct val="52777"/>
              <a:buFont typeface="Arial"/>
              <a:buChar char="•"/>
            </a:pPr>
            <a:r>
              <a:rPr lang="en-US" sz="3000" b="1" i="0" u="none" strike="noStrike" cap="none" baseline="0">
                <a:solidFill>
                  <a:srgbClr val="993D00"/>
                </a:solidFill>
                <a:latin typeface="Arial"/>
                <a:ea typeface="Arial"/>
                <a:cs typeface="Arial"/>
                <a:sym typeface="Arial"/>
              </a:rPr>
              <a:t>Students implement strategies faster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09600" y="381000"/>
            <a:ext cx="7086600" cy="7318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baseline="0">
                <a:solidFill>
                  <a:srgbClr val="000000"/>
                </a:solidFill>
                <a:latin typeface="Arial"/>
                <a:ea typeface="Arial"/>
                <a:cs typeface="Arial"/>
                <a:sym typeface="Arial"/>
              </a:rPr>
              <a:t>Text to Speech </a:t>
            </a:r>
            <a:r>
              <a:rPr lang="en-US" sz="2000" b="0" i="0" u="none" strike="noStrike" cap="none" baseline="0">
                <a:solidFill>
                  <a:srgbClr val="000000"/>
                </a:solidFill>
                <a:latin typeface="Arial"/>
                <a:ea typeface="Arial"/>
                <a:cs typeface="Arial"/>
                <a:sym typeface="Arial"/>
              </a:rPr>
              <a:t>(bi-modal)</a:t>
            </a:r>
          </a:p>
        </p:txBody>
      </p:sp>
      <p:sp>
        <p:nvSpPr>
          <p:cNvPr id="173" name="Shape 173"/>
          <p:cNvSpPr txBox="1">
            <a:spLocks noGrp="1"/>
          </p:cNvSpPr>
          <p:nvPr>
            <p:ph type="body" idx="1"/>
          </p:nvPr>
        </p:nvSpPr>
        <p:spPr>
          <a:xfrm>
            <a:off x="228600" y="1219200"/>
            <a:ext cx="5638800" cy="2209799"/>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Free Web Tools</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3"/>
              </a:rPr>
              <a:t>Vozme.com</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4"/>
              </a:rPr>
              <a:t>Natural Reader</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5"/>
              </a:rPr>
              <a:t>WordTalk.org</a:t>
            </a:r>
            <a:r>
              <a:rPr lang="en-US" sz="2400" b="0" i="0" u="none" strike="noStrike" cap="none" baseline="0">
                <a:solidFill>
                  <a:schemeClr val="dk1"/>
                </a:solidFill>
                <a:latin typeface="Arial"/>
                <a:ea typeface="Arial"/>
                <a:cs typeface="Arial"/>
                <a:sym typeface="Arial"/>
              </a:rPr>
              <a:t> Add-in</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6"/>
              </a:rPr>
              <a:t>Voice Over </a:t>
            </a:r>
            <a:r>
              <a:rPr lang="en-US" sz="2400" b="0" i="0" u="none" strike="noStrike" cap="none" baseline="0">
                <a:solidFill>
                  <a:schemeClr val="dk1"/>
                </a:solidFill>
                <a:latin typeface="Arial"/>
                <a:ea typeface="Arial"/>
                <a:cs typeface="Arial"/>
                <a:sym typeface="Arial"/>
              </a:rPr>
              <a:t>on iOS</a:t>
            </a:r>
          </a:p>
        </p:txBody>
      </p:sp>
      <p:sp>
        <p:nvSpPr>
          <p:cNvPr id="174" name="Shape 174"/>
          <p:cNvSpPr txBox="1"/>
          <p:nvPr/>
        </p:nvSpPr>
        <p:spPr>
          <a:xfrm>
            <a:off x="228600" y="3549491"/>
            <a:ext cx="6156000" cy="280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80"/>
              </a:spcBef>
              <a:spcAft>
                <a:spcPts val="0"/>
              </a:spcAft>
              <a:buSzPct val="25000"/>
              <a:buNone/>
            </a:pPr>
            <a:r>
              <a:rPr lang="en-US" sz="2800" b="0" i="0" u="none" strike="noStrike" cap="none" baseline="0">
                <a:solidFill>
                  <a:schemeClr val="dk1"/>
                </a:solidFill>
                <a:latin typeface="Arial"/>
                <a:ea typeface="Arial"/>
                <a:cs typeface="Arial"/>
                <a:sym typeface="Arial"/>
              </a:rPr>
              <a:t>Evidence</a:t>
            </a:r>
          </a:p>
          <a:p>
            <a:pPr marL="800100" marR="0" lvl="1" indent="-342900" algn="l" rtl="0">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List of Research Articles Supporting the Use of TTS:</a:t>
            </a:r>
          </a:p>
          <a:p>
            <a:pPr marL="800100" marR="0" lvl="1" indent="-342900" algn="l" rtl="0">
              <a:spcBef>
                <a:spcPts val="480"/>
              </a:spcBef>
              <a:spcAft>
                <a:spcPts val="0"/>
              </a:spcAft>
              <a:buSzPct val="25000"/>
              <a:buNone/>
            </a:pPr>
            <a:r>
              <a:rPr lang="en-US" sz="2400" b="0" i="0" u="sng" strike="noStrike" cap="none" baseline="0">
                <a:solidFill>
                  <a:schemeClr val="hlink"/>
                </a:solidFill>
                <a:latin typeface="Arial"/>
                <a:ea typeface="Arial"/>
                <a:cs typeface="Arial"/>
                <a:sym typeface="Arial"/>
                <a:hlinkClick r:id="rId7"/>
              </a:rPr>
              <a:t>http://bit.ly/ttsresearchfromcast</a:t>
            </a:r>
          </a:p>
          <a:p>
            <a:endParaRPr/>
          </a:p>
          <a:p>
            <a:pPr marR="0" lvl="0" algn="l" rtl="0">
              <a:spcBef>
                <a:spcPts val="480"/>
              </a:spcBef>
              <a:spcAft>
                <a:spcPts val="0"/>
              </a:spcAft>
              <a:buNone/>
            </a:pPr>
            <a:r>
              <a:rPr lang="en-US" sz="2400"/>
              <a:t>Assessment to Determine Effective Supports:</a:t>
            </a:r>
          </a:p>
          <a:p>
            <a:pPr marL="914400" marR="0" lvl="0" indent="-317500" algn="l" rtl="0">
              <a:spcBef>
                <a:spcPts val="480"/>
              </a:spcBef>
              <a:spcAft>
                <a:spcPts val="0"/>
              </a:spcAft>
              <a:buClr>
                <a:srgbClr val="000000"/>
              </a:buClr>
              <a:buSzPct val="97222"/>
              <a:buFont typeface="Arial"/>
              <a:buChar char="•"/>
            </a:pPr>
            <a:r>
              <a:rPr lang="en-US" sz="2400"/>
              <a:t>PAR from DJ (Free) </a:t>
            </a:r>
            <a:r>
              <a:rPr lang="en-US" sz="2400" u="sng">
                <a:solidFill>
                  <a:schemeClr val="hlink"/>
                </a:solidFill>
                <a:hlinkClick r:id="rId8"/>
              </a:rPr>
              <a:t>http://bit.ly/pardj</a:t>
            </a:r>
          </a:p>
          <a:p>
            <a:endParaRPr/>
          </a:p>
          <a:p>
            <a:endParaRPr/>
          </a:p>
          <a:p>
            <a:endParaRPr/>
          </a:p>
        </p:txBody>
      </p:sp>
      <p:sp>
        <p:nvSpPr>
          <p:cNvPr id="175" name="Shape 175"/>
          <p:cNvSpPr/>
          <p:nvPr/>
        </p:nvSpPr>
        <p:spPr>
          <a:xfrm rot="-2138898">
            <a:off x="4312753" y="598922"/>
            <a:ext cx="3503896" cy="2652368"/>
          </a:xfrm>
          <a:prstGeom prst="upArrowCallout">
            <a:avLst>
              <a:gd name="adj1" fmla="val 15139"/>
              <a:gd name="adj2" fmla="val 34106"/>
              <a:gd name="adj3" fmla="val 25000"/>
              <a:gd name="adj4" fmla="val 64977"/>
            </a:avLst>
          </a:prstGeom>
          <a:solidFill>
            <a:schemeClr val="dk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2400" b="1" i="0" u="none" strike="noStrike" cap="none" baseline="0">
                <a:solidFill>
                  <a:schemeClr val="lt1"/>
                </a:solidFill>
                <a:latin typeface="Arial"/>
                <a:ea typeface="Arial"/>
                <a:cs typeface="Arial"/>
                <a:sym typeface="Arial"/>
              </a:rPr>
              <a:t>Listening While Reading </a:t>
            </a:r>
            <a:r>
              <a:rPr lang="en-US" sz="2400" b="1">
                <a:solidFill>
                  <a:schemeClr val="lt1"/>
                </a:solidFill>
              </a:rPr>
              <a:t>a Story =       2</a:t>
            </a:r>
            <a:r>
              <a:rPr lang="en-US" sz="2400" b="1" i="0" u="none" strike="noStrike" cap="none" baseline="0">
                <a:solidFill>
                  <a:schemeClr val="lt1"/>
                </a:solidFill>
                <a:latin typeface="Arial"/>
                <a:ea typeface="Arial"/>
                <a:cs typeface="Arial"/>
                <a:sym typeface="Arial"/>
              </a:rPr>
              <a:t> Modes of Input</a:t>
            </a:r>
          </a:p>
        </p:txBody>
      </p:sp>
      <p:sp>
        <p:nvSpPr>
          <p:cNvPr id="176" name="Shape 176"/>
          <p:cNvSpPr/>
          <p:nvPr/>
        </p:nvSpPr>
        <p:spPr>
          <a:xfrm>
            <a:off x="6477000" y="3124200"/>
            <a:ext cx="2309040" cy="3459480"/>
          </a:xfrm>
          <a:prstGeom prst="rect">
            <a:avLst/>
          </a:prstGeom>
          <a:blipFill>
            <a:blip r:embed="rId9"/>
            <a:stretch>
              <a:fillRect/>
            </a:stretch>
          </a:blipFill>
        </p:spPr>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1188720" y="1066800"/>
            <a:ext cx="6932993" cy="5417325"/>
          </a:xfrm>
          <a:prstGeom prst="rect">
            <a:avLst/>
          </a:prstGeom>
          <a:blipFill>
            <a:blip r:embed="rId3"/>
            <a:stretch>
              <a:fillRect/>
            </a:stretch>
          </a:blipFill>
        </p:spPr>
      </p:sp>
      <p:sp>
        <p:nvSpPr>
          <p:cNvPr id="182" name="Shape 182"/>
          <p:cNvSpPr txBox="1">
            <a:spLocks noGrp="1"/>
          </p:cNvSpPr>
          <p:nvPr>
            <p:ph type="title"/>
          </p:nvPr>
        </p:nvSpPr>
        <p:spPr>
          <a:xfrm>
            <a:off x="274319" y="182880"/>
            <a:ext cx="8667089" cy="888075"/>
          </a:xfrm>
          <a:prstGeom prst="rect">
            <a:avLst/>
          </a:prstGeom>
        </p:spPr>
        <p:txBody>
          <a:bodyPr lIns="38100" tIns="38100" rIns="38100" bIns="38100" anchor="t" anchorCtr="0">
            <a:noAutofit/>
          </a:bodyPr>
          <a:lstStyle/>
          <a:p>
            <a:pPr rtl="0">
              <a:lnSpc>
                <a:spcPct val="100000"/>
              </a:lnSpc>
              <a:buNone/>
            </a:pPr>
            <a:r>
              <a:rPr lang="en-US" sz="4266" u="sng">
                <a:solidFill>
                  <a:srgbClr val="0000FF"/>
                </a:solidFill>
                <a:latin typeface="Arial"/>
                <a:ea typeface="Arial"/>
                <a:cs typeface="Arial"/>
                <a:sym typeface="Arial"/>
                <a:hlinkClick r:id="rId4"/>
              </a:rPr>
              <a:t>Vozme.com</a:t>
            </a:r>
            <a:r>
              <a:rPr lang="en-US" sz="4266">
                <a:solidFill>
                  <a:srgbClr val="000000"/>
                </a:solidFill>
                <a:latin typeface="Arial"/>
                <a:ea typeface="Arial"/>
                <a:cs typeface="Arial"/>
                <a:sym typeface="Arial"/>
              </a:rPr>
              <a:t> - Text-to-Speech</a:t>
            </a:r>
          </a:p>
        </p:txBody>
      </p:sp>
      <p:sp>
        <p:nvSpPr>
          <p:cNvPr id="183" name="Shape 183"/>
          <p:cNvSpPr txBox="1"/>
          <p:nvPr/>
        </p:nvSpPr>
        <p:spPr>
          <a:xfrm>
            <a:off x="5222632" y="5669257"/>
            <a:ext cx="3699000" cy="981599"/>
          </a:xfrm>
          <a:prstGeom prst="rect">
            <a:avLst/>
          </a:prstGeom>
          <a:solidFill>
            <a:srgbClr val="FFFF00"/>
          </a:solidFill>
          <a:ln w="28575" cap="flat">
            <a:solidFill>
              <a:srgbClr val="000000"/>
            </a:solidFill>
            <a:prstDash val="solid"/>
            <a:round/>
            <a:headEnd type="none" w="med" len="med"/>
            <a:tailEnd type="none" w="med" len="med"/>
          </a:ln>
        </p:spPr>
        <p:txBody>
          <a:bodyPr lIns="38100" tIns="38100" rIns="38100" bIns="38100" anchor="ctr" anchorCtr="0">
            <a:noAutofit/>
          </a:bodyPr>
          <a:lstStyle/>
          <a:p>
            <a:pPr algn="ctr" rtl="0">
              <a:lnSpc>
                <a:spcPct val="100000"/>
              </a:lnSpc>
              <a:buNone/>
            </a:pPr>
            <a:r>
              <a:rPr lang="en-US" sz="2666">
                <a:solidFill>
                  <a:srgbClr val="000000"/>
                </a:solidFill>
                <a:latin typeface="Arial"/>
                <a:ea typeface="Arial"/>
                <a:cs typeface="Arial"/>
                <a:sym typeface="Arial"/>
              </a:rPr>
              <a:t>Audio Description </a:t>
            </a:r>
          </a:p>
          <a:p>
            <a:pPr algn="ctr" rtl="0">
              <a:lnSpc>
                <a:spcPct val="100000"/>
              </a:lnSpc>
              <a:buNone/>
            </a:pPr>
            <a:r>
              <a:rPr lang="en-US" sz="2666" u="sng">
                <a:solidFill>
                  <a:srgbClr val="0000FF"/>
                </a:solidFill>
                <a:latin typeface="Arial"/>
                <a:ea typeface="Arial"/>
                <a:cs typeface="Arial"/>
                <a:sym typeface="Arial"/>
                <a:hlinkClick r:id="rId5"/>
              </a:rPr>
              <a:t>http://bit.ly/audiovozme</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304800"/>
            <a:ext cx="8229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Arial"/>
              <a:buNone/>
            </a:pPr>
            <a:r>
              <a:rPr lang="en-US" sz="3600" b="1" i="0" u="none" strike="noStrike" cap="small" baseline="0" dirty="0">
                <a:solidFill>
                  <a:srgbClr val="000000"/>
                </a:solidFill>
                <a:latin typeface="Arial"/>
                <a:ea typeface="Arial"/>
                <a:cs typeface="Arial"/>
                <a:sym typeface="Arial"/>
              </a:rPr>
              <a:t>The Great Eight+</a:t>
            </a:r>
          </a:p>
        </p:txBody>
      </p:sp>
      <p:sp>
        <p:nvSpPr>
          <p:cNvPr id="189" name="Shape 189"/>
          <p:cNvSpPr txBox="1">
            <a:spLocks noGrp="1"/>
          </p:cNvSpPr>
          <p:nvPr>
            <p:ph type="body" idx="1"/>
          </p:nvPr>
        </p:nvSpPr>
        <p:spPr>
          <a:xfrm>
            <a:off x="152400" y="838200"/>
            <a:ext cx="8991600" cy="5486399"/>
          </a:xfrm>
          <a:prstGeom prst="rect">
            <a:avLst/>
          </a:prstGeom>
          <a:noFill/>
          <a:ln>
            <a:noFill/>
          </a:ln>
        </p:spPr>
        <p:txBody>
          <a:bodyPr lIns="91425" tIns="45700" rIns="91425" bIns="45700" anchor="t" anchorCtr="0">
            <a:noAutofit/>
          </a:bodyPr>
          <a:lstStyle/>
          <a:p>
            <a:pPr marL="542925" indent="-457200" fontAlgn="base">
              <a:lnSpc>
                <a:spcPct val="150000"/>
              </a:lnSpc>
              <a:buFont typeface="+mj-lt"/>
              <a:buAutoNum type="arabicPeriod"/>
            </a:pPr>
            <a:r>
              <a:rPr lang="en-US" sz="2400" dirty="0" smtClean="0">
                <a:solidFill>
                  <a:schemeClr val="tx1"/>
                </a:solidFill>
              </a:rPr>
              <a:t>High-Contrast in Windows / </a:t>
            </a:r>
            <a:r>
              <a:rPr lang="en-US" sz="2400" dirty="0" err="1" smtClean="0">
                <a:solidFill>
                  <a:schemeClr val="tx1"/>
                </a:solidFill>
              </a:rPr>
              <a:t>iOS</a:t>
            </a:r>
            <a:endParaRPr lang="en-US" sz="2400" dirty="0" smtClean="0">
              <a:solidFill>
                <a:schemeClr val="tx1"/>
              </a:solidFill>
            </a:endParaRPr>
          </a:p>
          <a:p>
            <a:pPr marL="542925" indent="-457200" fontAlgn="base">
              <a:lnSpc>
                <a:spcPct val="150000"/>
              </a:lnSpc>
              <a:buFont typeface="+mj-lt"/>
              <a:buAutoNum type="arabicPeriod"/>
            </a:pPr>
            <a:r>
              <a:rPr lang="en-US" sz="2400" dirty="0" err="1" smtClean="0">
                <a:solidFill>
                  <a:schemeClr val="tx1"/>
                </a:solidFill>
              </a:rPr>
              <a:t>PhotoAlbum</a:t>
            </a:r>
            <a:r>
              <a:rPr lang="en-US" sz="2400" dirty="0" smtClean="0">
                <a:solidFill>
                  <a:schemeClr val="tx1"/>
                </a:solidFill>
              </a:rPr>
              <a:t> Feature of PowerPoint (PowerTalk Demo too!)</a:t>
            </a:r>
          </a:p>
          <a:p>
            <a:pPr marL="542925" indent="-457200" fontAlgn="base">
              <a:lnSpc>
                <a:spcPct val="150000"/>
              </a:lnSpc>
              <a:buFont typeface="+mj-lt"/>
              <a:buAutoNum type="arabicPeriod"/>
            </a:pPr>
            <a:r>
              <a:rPr lang="en-US" sz="2400" dirty="0" smtClean="0">
                <a:solidFill>
                  <a:schemeClr val="tx1"/>
                </a:solidFill>
              </a:rPr>
              <a:t>Visual Schedules (Linear and Amorphous)</a:t>
            </a:r>
          </a:p>
          <a:p>
            <a:pPr marL="542925" indent="-457200" fontAlgn="base">
              <a:lnSpc>
                <a:spcPct val="150000"/>
              </a:lnSpc>
              <a:buFont typeface="+mj-lt"/>
              <a:buAutoNum type="arabicPeriod"/>
            </a:pPr>
            <a:r>
              <a:rPr lang="en-US" sz="2400" dirty="0" smtClean="0">
                <a:solidFill>
                  <a:schemeClr val="tx1"/>
                </a:solidFill>
              </a:rPr>
              <a:t>Keyboarding Sites</a:t>
            </a:r>
          </a:p>
          <a:p>
            <a:pPr marL="542925" indent="-457200" fontAlgn="base">
              <a:lnSpc>
                <a:spcPct val="150000"/>
              </a:lnSpc>
              <a:buFont typeface="+mj-lt"/>
              <a:buAutoNum type="arabicPeriod"/>
            </a:pPr>
            <a:r>
              <a:rPr lang="en-US" sz="2400" dirty="0" smtClean="0">
                <a:solidFill>
                  <a:schemeClr val="tx1"/>
                </a:solidFill>
              </a:rPr>
              <a:t>Social “Situation” Stories</a:t>
            </a:r>
          </a:p>
          <a:p>
            <a:pPr marL="542925" indent="-457200" fontAlgn="base">
              <a:lnSpc>
                <a:spcPct val="150000"/>
              </a:lnSpc>
              <a:buFont typeface="+mj-lt"/>
              <a:buAutoNum type="arabicPeriod"/>
            </a:pPr>
            <a:r>
              <a:rPr lang="en-US" sz="2400" dirty="0" smtClean="0">
                <a:solidFill>
                  <a:schemeClr val="tx1"/>
                </a:solidFill>
              </a:rPr>
              <a:t>Sound Record Feature of MS Word*</a:t>
            </a:r>
          </a:p>
          <a:p>
            <a:pPr marL="542925" indent="-457200" fontAlgn="base">
              <a:lnSpc>
                <a:spcPct val="150000"/>
              </a:lnSpc>
              <a:buFont typeface="+mj-lt"/>
              <a:buAutoNum type="arabicPeriod"/>
            </a:pPr>
            <a:r>
              <a:rPr lang="en-US" sz="2400" dirty="0" smtClean="0">
                <a:solidFill>
                  <a:schemeClr val="tx1"/>
                </a:solidFill>
              </a:rPr>
              <a:t>Graphic Organizers (paper, software, Internet)</a:t>
            </a:r>
          </a:p>
          <a:p>
            <a:pPr marL="542925" indent="-457200" fontAlgn="base">
              <a:lnSpc>
                <a:spcPct val="150000"/>
              </a:lnSpc>
              <a:buFont typeface="+mj-lt"/>
              <a:buAutoNum type="arabicPeriod"/>
            </a:pPr>
            <a:r>
              <a:rPr lang="en-US" sz="2400" dirty="0" smtClean="0">
                <a:solidFill>
                  <a:schemeClr val="tx1"/>
                </a:solidFill>
              </a:rPr>
              <a:t>Pacing Boards (communication strategy)</a:t>
            </a:r>
          </a:p>
          <a:p>
            <a:pPr marL="542925" indent="-457200" fontAlgn="base">
              <a:lnSpc>
                <a:spcPct val="150000"/>
              </a:lnSpc>
              <a:buFont typeface="+mj-lt"/>
              <a:buAutoNum type="arabicPeriod"/>
            </a:pPr>
            <a:r>
              <a:rPr lang="en-US" sz="2400" dirty="0" smtClean="0">
                <a:solidFill>
                  <a:schemeClr val="tx1"/>
                </a:solidFill>
              </a:rPr>
              <a:t>Listening Stations (Audio in the Classroom)</a:t>
            </a:r>
          </a:p>
          <a:p>
            <a:endParaRPr dirty="0"/>
          </a:p>
          <a:p>
            <a:pPr marL="457200" marR="0" lvl="0" indent="-381000" algn="l" rtl="0">
              <a:spcBef>
                <a:spcPts val="1000"/>
              </a:spcBef>
              <a:buClr>
                <a:srgbClr val="000000"/>
              </a:buClr>
              <a:buSzPct val="100000"/>
              <a:buFont typeface="Arial"/>
              <a:buAutoNum type="arabicPeriod"/>
            </a:pPr>
            <a:r>
              <a:rPr lang="en-US" sz="2400" i="0" strike="noStrike" cap="none" baseline="0" dirty="0">
                <a:solidFill>
                  <a:srgbClr val="000000"/>
                </a:solidFill>
                <a:latin typeface="Arial"/>
                <a:ea typeface="Arial"/>
                <a:cs typeface="Arial"/>
                <a:sym typeface="Arial"/>
              </a:rPr>
              <a:t>Graphic Organizers </a:t>
            </a:r>
            <a:r>
              <a:rPr lang="en-US" sz="2400" i="0" u="none" strike="noStrike" cap="none" baseline="0" dirty="0">
                <a:solidFill>
                  <a:srgbClr val="000000"/>
                </a:solidFill>
                <a:latin typeface="Arial"/>
                <a:ea typeface="Arial"/>
                <a:cs typeface="Arial"/>
                <a:sym typeface="Arial"/>
              </a:rPr>
              <a:t>(paper, software, Internet)</a:t>
            </a:r>
          </a:p>
          <a:p>
            <a:endParaRPr dirty="0"/>
          </a:p>
          <a:p>
            <a:pPr marL="457200" marR="0" lvl="0" indent="-381000" algn="l" rtl="0">
              <a:spcBef>
                <a:spcPts val="1000"/>
              </a:spcBef>
              <a:buClr>
                <a:srgbClr val="000000"/>
              </a:buClr>
              <a:buSzPct val="100000"/>
              <a:buFont typeface="Arial"/>
              <a:buAutoNum type="arabicPeriod"/>
            </a:pPr>
            <a:r>
              <a:rPr lang="en-US" sz="2400" i="0" strike="noStrike" cap="none" baseline="0" dirty="0">
                <a:solidFill>
                  <a:srgbClr val="000000"/>
                </a:solidFill>
                <a:latin typeface="Arial"/>
                <a:ea typeface="Arial"/>
                <a:cs typeface="Arial"/>
                <a:sym typeface="Arial"/>
              </a:rPr>
              <a:t>Pacing Boards </a:t>
            </a:r>
            <a:r>
              <a:rPr lang="en-US" sz="2400" i="0" u="none" strike="noStrike" cap="none" baseline="0" dirty="0">
                <a:solidFill>
                  <a:srgbClr val="000000"/>
                </a:solidFill>
                <a:latin typeface="Arial"/>
                <a:ea typeface="Arial"/>
                <a:cs typeface="Arial"/>
                <a:sym typeface="Arial"/>
              </a:rPr>
              <a:t>(communication strategy)</a:t>
            </a:r>
          </a:p>
          <a:p>
            <a:endParaRPr dirty="0"/>
          </a:p>
          <a:p>
            <a:pPr marL="457200" marR="0" lvl="0" indent="-381000" algn="l" rtl="0">
              <a:spcBef>
                <a:spcPts val="1000"/>
              </a:spcBef>
              <a:buClr>
                <a:srgbClr val="000000"/>
              </a:buClr>
              <a:buSzPct val="100000"/>
              <a:buFont typeface="Arial"/>
              <a:buAutoNum type="arabicPeriod"/>
            </a:pPr>
            <a:r>
              <a:rPr lang="en-US" sz="2400" i="0" strike="noStrike" cap="none" baseline="0" dirty="0">
                <a:solidFill>
                  <a:srgbClr val="000000"/>
                </a:solidFill>
                <a:latin typeface="Arial"/>
                <a:ea typeface="Arial"/>
                <a:cs typeface="Arial"/>
                <a:sym typeface="Arial"/>
              </a:rPr>
              <a:t>Listening Stations </a:t>
            </a:r>
            <a:r>
              <a:rPr lang="en-US" sz="2400" i="0" u="none" strike="noStrike" cap="none" baseline="0" dirty="0">
                <a:solidFill>
                  <a:srgbClr val="000000"/>
                </a:solidFill>
                <a:latin typeface="Arial"/>
                <a:ea typeface="Arial"/>
                <a:cs typeface="Arial"/>
                <a:sym typeface="Arial"/>
              </a:rPr>
              <a:t>(</a:t>
            </a:r>
            <a:r>
              <a:rPr lang="en-US" sz="2400" dirty="0">
                <a:solidFill>
                  <a:srgbClr val="000000"/>
                </a:solidFill>
              </a:rPr>
              <a:t>Audio</a:t>
            </a:r>
            <a:r>
              <a:rPr lang="en-US" sz="2400" i="0" u="none" strike="noStrike" cap="none" baseline="0" dirty="0">
                <a:solidFill>
                  <a:srgbClr val="000000"/>
                </a:solidFill>
                <a:latin typeface="Arial"/>
                <a:ea typeface="Arial"/>
                <a:cs typeface="Arial"/>
                <a:sym typeface="Arial"/>
              </a:rPr>
              <a:t> in the Classroom)</a:t>
            </a:r>
          </a:p>
        </p:txBody>
      </p:sp>
      <p:sp>
        <p:nvSpPr>
          <p:cNvPr id="190" name="Shape 190"/>
          <p:cNvSpPr/>
          <p:nvPr/>
        </p:nvSpPr>
        <p:spPr>
          <a:xfrm>
            <a:off x="6473070" y="2423156"/>
            <a:ext cx="2461378" cy="2453726"/>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46856" y="76200"/>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000" b="1" i="0" u="none" strike="noStrike" cap="small" baseline="0">
                <a:solidFill>
                  <a:srgbClr val="FFFFFF"/>
                </a:solidFill>
                <a:latin typeface="Arial"/>
                <a:ea typeface="Arial"/>
                <a:cs typeface="Arial"/>
                <a:sym typeface="Arial"/>
              </a:rPr>
              <a:t>High Contrast in Windows</a:t>
            </a:r>
          </a:p>
        </p:txBody>
      </p:sp>
      <p:sp>
        <p:nvSpPr>
          <p:cNvPr id="197" name="Shape 197"/>
          <p:cNvSpPr txBox="1">
            <a:spLocks noGrp="1"/>
          </p:cNvSpPr>
          <p:nvPr>
            <p:ph type="body" idx="1"/>
          </p:nvPr>
        </p:nvSpPr>
        <p:spPr>
          <a:xfrm>
            <a:off x="457200" y="1752600"/>
            <a:ext cx="8229600" cy="4572000"/>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55555"/>
              <a:buFont typeface="Arial"/>
              <a:buChar char="•"/>
            </a:pPr>
            <a:r>
              <a:rPr lang="en-US" sz="3000" b="1" i="0" u="none" strike="noStrike" cap="none" baseline="0">
                <a:solidFill>
                  <a:srgbClr val="FFFFFF"/>
                </a:solidFill>
                <a:latin typeface="Arial"/>
                <a:ea typeface="Arial"/>
                <a:cs typeface="Arial"/>
                <a:sym typeface="Arial"/>
              </a:rPr>
              <a:t>Tutorial – </a:t>
            </a:r>
            <a:r>
              <a:rPr lang="en-US" sz="3000" b="1" i="0" u="sng" strike="noStrike" cap="none" baseline="0">
                <a:solidFill>
                  <a:srgbClr val="FF9900"/>
                </a:solidFill>
                <a:latin typeface="Arial"/>
                <a:ea typeface="Arial"/>
                <a:cs typeface="Arial"/>
                <a:sym typeface="Arial"/>
                <a:hlinkClick r:id="rId3"/>
              </a:rPr>
              <a:t>http://bit.ly/highcontrast4u</a:t>
            </a:r>
            <a:r>
              <a:rPr lang="en-US" sz="3000" b="1" i="0" u="none" strike="noStrike" cap="none" baseline="0">
                <a:solidFill>
                  <a:srgbClr val="FFFFFF"/>
                </a:solidFill>
                <a:latin typeface="Arial"/>
                <a:ea typeface="Arial"/>
                <a:cs typeface="Arial"/>
                <a:sym typeface="Arial"/>
              </a:rPr>
              <a:t> </a:t>
            </a:r>
          </a:p>
          <a:p>
            <a:endParaRPr/>
          </a:p>
          <a:p>
            <a:pPr marL="274320" marR="0" lvl="0" indent="-274320" algn="l" rtl="0">
              <a:spcBef>
                <a:spcPts val="600"/>
              </a:spcBef>
              <a:buClr>
                <a:schemeClr val="accent1"/>
              </a:buClr>
              <a:buSzPct val="55555"/>
              <a:buFont typeface="Arial"/>
              <a:buChar char="•"/>
            </a:pPr>
            <a:r>
              <a:rPr lang="en-US" sz="3000" b="1" i="0" u="none" strike="noStrike" cap="none" baseline="0">
                <a:solidFill>
                  <a:srgbClr val="FFFFFF"/>
                </a:solidFill>
                <a:latin typeface="Arial"/>
                <a:ea typeface="Arial"/>
                <a:cs typeface="Arial"/>
                <a:sym typeface="Arial"/>
              </a:rPr>
              <a:t>Podcast – </a:t>
            </a:r>
            <a:r>
              <a:rPr lang="en-US" sz="3000" b="1" i="0" u="sng" strike="noStrike" cap="none" baseline="0">
                <a:solidFill>
                  <a:srgbClr val="FF9900"/>
                </a:solidFill>
                <a:latin typeface="Arial"/>
                <a:ea typeface="Arial"/>
                <a:cs typeface="Arial"/>
                <a:sym typeface="Arial"/>
                <a:hlinkClick r:id="rId4"/>
              </a:rPr>
              <a:t>http://bit.ly/53audiohighcontrast</a:t>
            </a:r>
          </a:p>
          <a:p>
            <a:endParaRPr/>
          </a:p>
          <a:p>
            <a:pPr marL="274320" marR="0" lvl="0" indent="-274320" algn="l" rtl="0">
              <a:spcBef>
                <a:spcPts val="600"/>
              </a:spcBef>
              <a:buClr>
                <a:schemeClr val="accent1"/>
              </a:buClr>
              <a:buSzPct val="55555"/>
              <a:buFont typeface="Arial"/>
              <a:buChar char="•"/>
            </a:pPr>
            <a:r>
              <a:rPr lang="en-US" sz="3000" b="1" i="0" u="none" strike="noStrike" cap="none" baseline="0">
                <a:solidFill>
                  <a:srgbClr val="FFFFFF"/>
                </a:solidFill>
                <a:latin typeface="Arial"/>
                <a:ea typeface="Arial"/>
                <a:cs typeface="Arial"/>
                <a:sym typeface="Arial"/>
              </a:rPr>
              <a:t>Blog - </a:t>
            </a:r>
            <a:r>
              <a:rPr lang="en-US" sz="3000" b="1" i="0" u="sng" strike="noStrike" cap="none" baseline="0">
                <a:solidFill>
                  <a:srgbClr val="FF9900"/>
                </a:solidFill>
                <a:latin typeface="Arial"/>
                <a:ea typeface="Arial"/>
                <a:cs typeface="Arial"/>
                <a:sym typeface="Arial"/>
                <a:hlinkClick r:id="rId5"/>
              </a:rPr>
              <a:t>http://bit.ly/episode53highcontrast</a:t>
            </a:r>
          </a:p>
          <a:p>
            <a:endParaRPr/>
          </a:p>
          <a:p>
            <a:pPr marL="274320" marR="0" lvl="0" indent="-274320" algn="l" rtl="0">
              <a:spcBef>
                <a:spcPts val="600"/>
              </a:spcBef>
              <a:buClr>
                <a:schemeClr val="accent1"/>
              </a:buClr>
              <a:buSzPct val="55555"/>
              <a:buFont typeface="Arial"/>
              <a:buChar char="•"/>
            </a:pPr>
            <a:r>
              <a:rPr lang="en-US" sz="3000" b="1" i="0" u="none" strike="noStrike" cap="none" baseline="0">
                <a:solidFill>
                  <a:srgbClr val="FFFFFF"/>
                </a:solidFill>
                <a:latin typeface="Arial"/>
                <a:ea typeface="Arial"/>
                <a:cs typeface="Arial"/>
                <a:sym typeface="Arial"/>
              </a:rPr>
              <a:t>Video - </a:t>
            </a:r>
            <a:r>
              <a:rPr lang="en-US" sz="3000" b="1" i="0" u="sng" strike="noStrike" cap="none" baseline="0">
                <a:solidFill>
                  <a:srgbClr val="FF9900"/>
                </a:solidFill>
                <a:latin typeface="Arial"/>
                <a:ea typeface="Arial"/>
                <a:cs typeface="Arial"/>
                <a:sym typeface="Arial"/>
                <a:hlinkClick r:id="rId6"/>
              </a:rPr>
              <a:t>http://bit.ly/shiftaltprntscrn</a:t>
            </a:r>
          </a:p>
          <a:p>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152400"/>
            <a:ext cx="8229600" cy="1219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lt1"/>
                </a:solidFill>
                <a:latin typeface="Arial"/>
                <a:ea typeface="Arial"/>
                <a:cs typeface="Arial"/>
                <a:sym typeface="Arial"/>
              </a:rPr>
              <a:t>Invert Colors</a:t>
            </a:r>
          </a:p>
        </p:txBody>
      </p:sp>
      <p:sp>
        <p:nvSpPr>
          <p:cNvPr id="204" name="Shape 204"/>
          <p:cNvSpPr txBox="1">
            <a:spLocks noGrp="1"/>
          </p:cNvSpPr>
          <p:nvPr>
            <p:ph type="body" idx="1"/>
          </p:nvPr>
        </p:nvSpPr>
        <p:spPr>
          <a:xfrm>
            <a:off x="1554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700"/>
              </a:spcBef>
              <a:buClr>
                <a:schemeClr val="accent2"/>
              </a:buClr>
              <a:buSzPct val="72916"/>
              <a:buFont typeface="Arial"/>
              <a:buChar char="•"/>
            </a:pPr>
            <a:r>
              <a:rPr lang="en-US" sz="2400" b="0" i="0" u="none" strike="noStrike" cap="none" baseline="0">
                <a:solidFill>
                  <a:schemeClr val="lt1"/>
                </a:solidFill>
                <a:latin typeface="Arial"/>
                <a:ea typeface="Arial"/>
                <a:cs typeface="Arial"/>
                <a:sym typeface="Arial"/>
              </a:rPr>
              <a:t>Text Tutorial - </a:t>
            </a:r>
            <a:r>
              <a:rPr lang="en-US" sz="2400" b="0" i="0" u="sng" strike="noStrike" cap="none" baseline="0">
                <a:solidFill>
                  <a:schemeClr val="hlink"/>
                </a:solidFill>
                <a:latin typeface="Arial"/>
                <a:ea typeface="Arial"/>
                <a:cs typeface="Arial"/>
                <a:sym typeface="Arial"/>
                <a:hlinkClick r:id="rId3"/>
              </a:rPr>
              <a:t>http://bit.ly/iosaccessibility</a:t>
            </a:r>
          </a:p>
          <a:p>
            <a:endParaRPr/>
          </a:p>
          <a:p>
            <a:pPr marL="320040" marR="0" lvl="0" indent="-320040" algn="l" rtl="0">
              <a:spcBef>
                <a:spcPts val="700"/>
              </a:spcBef>
              <a:buClr>
                <a:schemeClr val="accent2"/>
              </a:buClr>
              <a:buSzPct val="72916"/>
              <a:buFont typeface="Arial"/>
              <a:buChar char="•"/>
            </a:pPr>
            <a:r>
              <a:rPr lang="en-US" sz="2400" b="0" i="0" u="none" strike="noStrike" cap="none" baseline="0">
                <a:solidFill>
                  <a:schemeClr val="lt1"/>
                </a:solidFill>
                <a:latin typeface="Arial"/>
                <a:ea typeface="Arial"/>
                <a:cs typeface="Arial"/>
                <a:sym typeface="Arial"/>
              </a:rPr>
              <a:t>Video Tutorial - </a:t>
            </a:r>
            <a:r>
              <a:rPr lang="en-US" sz="2400" b="0" i="0" u="sng" strike="noStrike" cap="none" baseline="0">
                <a:solidFill>
                  <a:schemeClr val="hlink"/>
                </a:solidFill>
                <a:latin typeface="Arial"/>
                <a:ea typeface="Arial"/>
                <a:cs typeface="Arial"/>
                <a:sym typeface="Arial"/>
                <a:hlinkClick r:id="rId4"/>
              </a:rPr>
              <a:t>http://bit.ly/highcontrastvideotutorial</a:t>
            </a:r>
          </a:p>
          <a:p>
            <a:endParaRPr/>
          </a:p>
          <a:p>
            <a:pPr marL="320040" marR="0" lvl="0" indent="-320040" algn="l" rtl="0">
              <a:spcBef>
                <a:spcPts val="700"/>
              </a:spcBef>
              <a:buClr>
                <a:schemeClr val="accent2"/>
              </a:buClr>
              <a:buSzPct val="72916"/>
              <a:buFont typeface="Arial"/>
              <a:buChar char="•"/>
            </a:pPr>
            <a:r>
              <a:rPr lang="en-US" sz="2400">
                <a:solidFill>
                  <a:schemeClr val="lt1"/>
                </a:solidFill>
              </a:rPr>
              <a:t>Podcast - </a:t>
            </a:r>
          </a:p>
          <a:p>
            <a:pPr marL="0" marR="0" lvl="0" indent="0" algn="l" rtl="0">
              <a:spcBef>
                <a:spcPts val="700"/>
              </a:spcBef>
              <a:buNone/>
            </a:pPr>
            <a:r>
              <a:rPr lang="en-US" sz="2400">
                <a:solidFill>
                  <a:schemeClr val="lt1"/>
                </a:solidFill>
              </a:rPr>
              <a:t>    </a:t>
            </a:r>
            <a:r>
              <a:rPr lang="en-US" sz="2400" u="sng">
                <a:solidFill>
                  <a:schemeClr val="hlink"/>
                </a:solidFill>
                <a:hlinkClick r:id="rId5"/>
              </a:rPr>
              <a:t>http://bit.ly/itsaliveaudio</a:t>
            </a:r>
            <a:r>
              <a:rPr lang="en-US" sz="2400" b="0" i="0" u="sng" strike="noStrike" cap="none" baseline="0">
                <a:solidFill>
                  <a:schemeClr val="hlink"/>
                </a:solidFill>
                <a:latin typeface="Arial"/>
                <a:ea typeface="Arial"/>
                <a:cs typeface="Arial"/>
                <a:sym typeface="Arial"/>
                <a:hlinkClick r:id="rId5"/>
              </a:rPr>
              <a:t> </a:t>
            </a:r>
          </a:p>
        </p:txBody>
      </p:sp>
      <p:sp>
        <p:nvSpPr>
          <p:cNvPr id="205" name="Shape 205"/>
          <p:cNvSpPr/>
          <p:nvPr/>
        </p:nvSpPr>
        <p:spPr>
          <a:xfrm>
            <a:off x="4258146" y="3066581"/>
            <a:ext cx="4660300" cy="3493893"/>
          </a:xfrm>
          <a:prstGeom prst="rect">
            <a:avLst/>
          </a:prstGeom>
          <a:blipFill>
            <a:blip r:embed="rId6"/>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67543" y="-152400"/>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200" b="0" i="0" u="none" strike="noStrike" cap="small" baseline="0">
                <a:solidFill>
                  <a:srgbClr val="000000"/>
                </a:solidFill>
                <a:latin typeface="Arial"/>
                <a:ea typeface="Arial"/>
                <a:cs typeface="Arial"/>
                <a:sym typeface="Arial"/>
              </a:rPr>
              <a:t>PhotoAlbum Feature of PowerPoint</a:t>
            </a:r>
          </a:p>
        </p:txBody>
      </p:sp>
      <p:sp>
        <p:nvSpPr>
          <p:cNvPr id="211" name="Shape 211"/>
          <p:cNvSpPr txBox="1">
            <a:spLocks noGrp="1"/>
          </p:cNvSpPr>
          <p:nvPr>
            <p:ph type="body" idx="1"/>
          </p:nvPr>
        </p:nvSpPr>
        <p:spPr>
          <a:xfrm>
            <a:off x="152400" y="1295400"/>
            <a:ext cx="8610599" cy="4525961"/>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76388"/>
              <a:buFont typeface="Arial"/>
              <a:buChar char="•"/>
            </a:pPr>
            <a:r>
              <a:rPr lang="en-US" sz="2400" b="1" i="0" u="none" strike="noStrike" cap="none" baseline="0" dirty="0">
                <a:solidFill>
                  <a:schemeClr val="dk1"/>
                </a:solidFill>
                <a:latin typeface="Arial"/>
                <a:ea typeface="Arial"/>
                <a:cs typeface="Arial"/>
                <a:sym typeface="Arial"/>
              </a:rPr>
              <a:t>Tutorial</a:t>
            </a:r>
            <a:r>
              <a:rPr lang="en-US" sz="2400" b="1" i="1" u="none" strike="noStrike" cap="none" baseline="0" dirty="0">
                <a:solidFill>
                  <a:schemeClr val="dk1"/>
                </a:solidFill>
                <a:latin typeface="Arial"/>
                <a:ea typeface="Arial"/>
                <a:cs typeface="Arial"/>
                <a:sym typeface="Arial"/>
              </a:rPr>
              <a:t> - </a:t>
            </a:r>
            <a:r>
              <a:rPr lang="en-US" sz="2400" b="1" i="0" u="sng" strike="noStrike" cap="none" baseline="0" dirty="0">
                <a:solidFill>
                  <a:schemeClr val="hlink"/>
                </a:solidFill>
                <a:latin typeface="Arial"/>
                <a:ea typeface="Arial"/>
                <a:cs typeface="Arial"/>
                <a:sym typeface="Arial"/>
                <a:hlinkClick r:id="rId3"/>
              </a:rPr>
              <a:t>http://bit.ly/powerpointphotoalbum</a:t>
            </a:r>
          </a:p>
          <a:p>
            <a:endParaRPr dirty="0"/>
          </a:p>
          <a:p>
            <a:pPr marL="274320" marR="0" lvl="0" indent="-274320" algn="l" rtl="0">
              <a:spcBef>
                <a:spcPts val="600"/>
              </a:spcBef>
              <a:buClr>
                <a:schemeClr val="accent1"/>
              </a:buClr>
              <a:buSzPct val="76388"/>
              <a:buFont typeface="Arial"/>
              <a:buChar char="•"/>
            </a:pPr>
            <a:r>
              <a:rPr lang="en-US" sz="2400" b="1" i="0" u="none" strike="noStrike" cap="none" baseline="0" dirty="0">
                <a:solidFill>
                  <a:schemeClr val="dk1"/>
                </a:solidFill>
                <a:latin typeface="Arial"/>
                <a:ea typeface="Arial"/>
                <a:cs typeface="Arial"/>
                <a:sym typeface="Arial"/>
              </a:rPr>
              <a:t>Podcast - </a:t>
            </a:r>
            <a:r>
              <a:rPr lang="en-US" sz="2400" b="1" i="0" u="sng" strike="noStrike" cap="none" baseline="0" dirty="0">
                <a:solidFill>
                  <a:schemeClr val="hlink"/>
                </a:solidFill>
                <a:latin typeface="Arial"/>
                <a:ea typeface="Arial"/>
                <a:cs typeface="Arial"/>
                <a:sym typeface="Arial"/>
                <a:hlinkClick r:id="rId4"/>
              </a:rPr>
              <a:t>http://bit.ly/ep39audiopowerpointphotoalbum</a:t>
            </a:r>
          </a:p>
          <a:p>
            <a:endParaRPr dirty="0"/>
          </a:p>
          <a:p>
            <a:pPr marL="274320" marR="0" lvl="0" indent="-274320" algn="l" rtl="0">
              <a:spcBef>
                <a:spcPts val="600"/>
              </a:spcBef>
              <a:buClr>
                <a:schemeClr val="accent1"/>
              </a:buClr>
              <a:buSzPct val="76388"/>
              <a:buFont typeface="Arial"/>
              <a:buChar char="•"/>
            </a:pPr>
            <a:r>
              <a:rPr lang="en-US" sz="2400" b="1" i="0" u="none" strike="noStrike" cap="none" baseline="0" dirty="0">
                <a:solidFill>
                  <a:schemeClr val="dk1"/>
                </a:solidFill>
                <a:latin typeface="Arial"/>
                <a:ea typeface="Arial"/>
                <a:cs typeface="Arial"/>
                <a:sym typeface="Arial"/>
              </a:rPr>
              <a:t>Blog -  </a:t>
            </a:r>
            <a:r>
              <a:rPr lang="en-US" sz="2400" b="1" i="0" u="sng" strike="noStrike" cap="none" baseline="0" dirty="0">
                <a:solidFill>
                  <a:schemeClr val="hlink"/>
                </a:solidFill>
                <a:latin typeface="Arial"/>
                <a:ea typeface="Arial"/>
                <a:cs typeface="Arial"/>
                <a:sym typeface="Arial"/>
                <a:hlinkClick r:id="rId5"/>
              </a:rPr>
              <a:t>http://bit.ly/ep39blogpowerpointphotoalbum</a:t>
            </a:r>
          </a:p>
          <a:p>
            <a:endParaRPr dirty="0"/>
          </a:p>
          <a:p>
            <a:pPr marL="274320" marR="0" lvl="0" indent="-274320" algn="l" rtl="0">
              <a:spcBef>
                <a:spcPts val="600"/>
              </a:spcBef>
              <a:buClr>
                <a:schemeClr val="accent1"/>
              </a:buClr>
              <a:buSzPct val="76388"/>
              <a:buFont typeface="Arial"/>
              <a:buChar char="•"/>
            </a:pPr>
            <a:r>
              <a:rPr lang="en-US" sz="2400" b="1" i="0" u="none" strike="noStrike" cap="none" baseline="0" dirty="0">
                <a:solidFill>
                  <a:schemeClr val="dk1"/>
                </a:solidFill>
                <a:latin typeface="Arial"/>
                <a:ea typeface="Arial"/>
                <a:cs typeface="Arial"/>
                <a:sym typeface="Arial"/>
              </a:rPr>
              <a:t>Video - </a:t>
            </a:r>
            <a:r>
              <a:rPr lang="en-US" sz="2400" b="1" i="0" u="sng" strike="noStrike" cap="none" baseline="0" dirty="0">
                <a:solidFill>
                  <a:schemeClr val="hlink"/>
                </a:solidFill>
                <a:latin typeface="Arial"/>
                <a:ea typeface="Arial"/>
                <a:cs typeface="Arial"/>
                <a:sym typeface="Arial"/>
                <a:hlinkClick r:id="rId6"/>
              </a:rPr>
              <a:t>http://bit.ly/videopowerpointphotoalbum</a:t>
            </a:r>
          </a:p>
          <a:p>
            <a:endParaRPr dirty="0"/>
          </a:p>
          <a:p>
            <a:pPr marL="274320" marR="0" lvl="0" indent="-274320" algn="l" rtl="0">
              <a:spcBef>
                <a:spcPts val="600"/>
              </a:spcBef>
              <a:buClr>
                <a:schemeClr val="accent1"/>
              </a:buClr>
              <a:buSzPct val="76388"/>
              <a:buFont typeface="Arial"/>
              <a:buChar char="•"/>
            </a:pPr>
            <a:r>
              <a:rPr lang="en-US" sz="2400" b="1" i="0" u="none" strike="noStrike" cap="none" baseline="0" dirty="0">
                <a:solidFill>
                  <a:schemeClr val="dk1"/>
                </a:solidFill>
                <a:latin typeface="Arial"/>
                <a:ea typeface="Arial"/>
                <a:cs typeface="Arial"/>
                <a:sym typeface="Arial"/>
              </a:rPr>
              <a:t>Implementation Ideas -</a:t>
            </a:r>
            <a:r>
              <a:rPr lang="en-US" sz="2150" b="1" i="0" u="none" strike="noStrike" cap="none" baseline="0" dirty="0">
                <a:solidFill>
                  <a:schemeClr val="dk1"/>
                </a:solidFill>
                <a:latin typeface="Arial"/>
                <a:ea typeface="Arial"/>
                <a:cs typeface="Arial"/>
                <a:sym typeface="Arial"/>
              </a:rPr>
              <a:t> </a:t>
            </a:r>
            <a:r>
              <a:rPr lang="en-US" sz="2150" b="1" i="0" u="sng" strike="noStrike" cap="none" baseline="0" dirty="0">
                <a:solidFill>
                  <a:schemeClr val="hlink"/>
                </a:solidFill>
                <a:latin typeface="Arial"/>
                <a:ea typeface="Arial"/>
                <a:cs typeface="Arial"/>
                <a:sym typeface="Arial"/>
                <a:hlinkClick r:id="rId7"/>
              </a:rPr>
              <a:t>http://bit.ly/attb102</a:t>
            </a:r>
          </a:p>
          <a:p>
            <a:endParaRPr dirty="0"/>
          </a:p>
          <a:p>
            <a:endParaRPr dirty="0"/>
          </a:p>
        </p:txBody>
      </p:sp>
      <p:sp>
        <p:nvSpPr>
          <p:cNvPr id="212" name="Shape 212"/>
          <p:cNvSpPr/>
          <p:nvPr/>
        </p:nvSpPr>
        <p:spPr>
          <a:xfrm>
            <a:off x="6798179" y="4389912"/>
            <a:ext cx="2074123" cy="2182532"/>
          </a:xfrm>
          <a:prstGeom prst="rect">
            <a:avLst/>
          </a:prstGeom>
          <a:blipFill>
            <a:blip r:embed="rId8"/>
            <a:stretch>
              <a:fillRect/>
            </a:stretch>
          </a:blipFill>
        </p:spPr>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67543" y="-304800"/>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4000" b="0" i="0" u="none" strike="noStrike" cap="small" baseline="0">
                <a:solidFill>
                  <a:srgbClr val="000000"/>
                </a:solidFill>
                <a:latin typeface="Arial"/>
                <a:ea typeface="Arial"/>
                <a:cs typeface="Arial"/>
                <a:sym typeface="Arial"/>
              </a:rPr>
              <a:t>Visual Schedules</a:t>
            </a:r>
          </a:p>
        </p:txBody>
      </p:sp>
      <p:sp>
        <p:nvSpPr>
          <p:cNvPr id="219" name="Shape 219"/>
          <p:cNvSpPr txBox="1">
            <a:spLocks noGrp="1"/>
          </p:cNvSpPr>
          <p:nvPr>
            <p:ph type="body" idx="1"/>
          </p:nvPr>
        </p:nvSpPr>
        <p:spPr>
          <a:xfrm>
            <a:off x="247328" y="1742728"/>
            <a:ext cx="8640900" cy="1397399"/>
          </a:xfrm>
          <a:prstGeom prst="rect">
            <a:avLst/>
          </a:prstGeom>
          <a:noFill/>
          <a:ln>
            <a:noFill/>
          </a:ln>
        </p:spPr>
        <p:txBody>
          <a:bodyPr lIns="91425" tIns="45700" rIns="91425" bIns="45700" anchor="t" anchorCtr="0">
            <a:noAutofit/>
          </a:bodyPr>
          <a:lstStyle/>
          <a:p>
            <a:pPr marL="0" marR="0" lvl="0" indent="0" algn="l" rtl="0">
              <a:spcBef>
                <a:spcPts val="600"/>
              </a:spcBef>
              <a:buNone/>
            </a:pPr>
            <a:r>
              <a:rPr lang="en-US" sz="2800" b="1" i="0" u="none" strike="noStrike" cap="none" baseline="0">
                <a:solidFill>
                  <a:schemeClr val="dk1"/>
                </a:solidFill>
                <a:latin typeface="Arial"/>
                <a:ea typeface="Arial"/>
                <a:cs typeface="Arial"/>
                <a:sym typeface="Arial"/>
              </a:rPr>
              <a:t>Linear -</a:t>
            </a:r>
          </a:p>
          <a:p>
            <a:pPr marL="640080" marR="0" lvl="1" indent="-284480" algn="l" rtl="0">
              <a:spcBef>
                <a:spcPts val="400"/>
              </a:spcBef>
              <a:buClr>
                <a:schemeClr val="accent1"/>
              </a:buClr>
              <a:buSzPct val="79166"/>
              <a:buFont typeface="Arial"/>
              <a:buChar char="•"/>
            </a:pPr>
            <a:r>
              <a:rPr lang="en-US" sz="2000" b="1" i="0" u="none" strike="noStrike" cap="none" baseline="0">
                <a:solidFill>
                  <a:schemeClr val="dk1"/>
                </a:solidFill>
                <a:latin typeface="Arial"/>
                <a:ea typeface="Arial"/>
                <a:cs typeface="Arial"/>
                <a:sym typeface="Arial"/>
              </a:rPr>
              <a:t>Blog: </a:t>
            </a:r>
            <a:r>
              <a:rPr lang="en-US" sz="2000" b="1" i="0" u="sng" strike="noStrike" cap="none" baseline="0">
                <a:solidFill>
                  <a:schemeClr val="hlink"/>
                </a:solidFill>
                <a:latin typeface="Arial"/>
                <a:ea typeface="Arial"/>
                <a:cs typeface="Arial"/>
                <a:sym typeface="Arial"/>
                <a:hlinkClick r:id="rId3"/>
              </a:rPr>
              <a:t>http://bit.ly/ep17linearvisualschedules</a:t>
            </a:r>
          </a:p>
          <a:p>
            <a:pPr marL="640080" marR="0" lvl="1" indent="-284480" algn="l" rtl="0">
              <a:spcBef>
                <a:spcPts val="400"/>
              </a:spcBef>
              <a:buClr>
                <a:schemeClr val="accent1"/>
              </a:buClr>
              <a:buSzPct val="79166"/>
              <a:buFont typeface="Arial"/>
              <a:buChar char="•"/>
            </a:pPr>
            <a:r>
              <a:rPr lang="en-US" sz="2000" b="1" i="0" u="none" strike="noStrike" cap="none" baseline="0">
                <a:solidFill>
                  <a:schemeClr val="dk1"/>
                </a:solidFill>
                <a:latin typeface="Arial"/>
                <a:ea typeface="Arial"/>
                <a:cs typeface="Arial"/>
                <a:sym typeface="Arial"/>
              </a:rPr>
              <a:t>Podcast: </a:t>
            </a:r>
            <a:r>
              <a:rPr lang="en-US" sz="2000" b="1" i="0" u="sng" strike="noStrike" cap="none" baseline="0">
                <a:solidFill>
                  <a:schemeClr val="hlink"/>
                </a:solidFill>
                <a:latin typeface="Arial"/>
                <a:ea typeface="Arial"/>
                <a:cs typeface="Arial"/>
                <a:sym typeface="Arial"/>
                <a:hlinkClick r:id="rId4"/>
              </a:rPr>
              <a:t>http://bit.ly/ep17linearvisualschedulesaudio</a:t>
            </a:r>
          </a:p>
          <a:p>
            <a:endParaRPr/>
          </a:p>
        </p:txBody>
      </p:sp>
      <p:sp>
        <p:nvSpPr>
          <p:cNvPr id="220" name="Shape 220"/>
          <p:cNvSpPr/>
          <p:nvPr/>
        </p:nvSpPr>
        <p:spPr>
          <a:xfrm>
            <a:off x="2133600" y="903878"/>
            <a:ext cx="6331768" cy="1305921"/>
          </a:xfrm>
          <a:prstGeom prst="rect">
            <a:avLst/>
          </a:prstGeom>
          <a:blipFill>
            <a:blip r:embed="rId5"/>
            <a:stretch>
              <a:fillRect/>
            </a:stretch>
          </a:blipFill>
        </p:spPr>
      </p:sp>
      <p:sp>
        <p:nvSpPr>
          <p:cNvPr id="221" name="Shape 221"/>
          <p:cNvSpPr/>
          <p:nvPr/>
        </p:nvSpPr>
        <p:spPr>
          <a:xfrm>
            <a:off x="3445502" y="3141479"/>
            <a:ext cx="5442785" cy="2694857"/>
          </a:xfrm>
          <a:prstGeom prst="rect">
            <a:avLst/>
          </a:prstGeom>
          <a:blipFill>
            <a:blip r:embed="rId6"/>
            <a:stretch>
              <a:fillRect/>
            </a:stretch>
          </a:blipFill>
        </p:spPr>
      </p:sp>
      <p:sp>
        <p:nvSpPr>
          <p:cNvPr id="222" name="Shape 222"/>
          <p:cNvSpPr/>
          <p:nvPr/>
        </p:nvSpPr>
        <p:spPr>
          <a:xfrm rot="957420">
            <a:off x="181916" y="4034183"/>
            <a:ext cx="3047838" cy="838091"/>
          </a:xfrm>
          <a:prstGeom prst="roundRect">
            <a:avLst>
              <a:gd name="adj" fmla="val 16667"/>
            </a:avLst>
          </a:prstGeom>
          <a:solidFill>
            <a:schemeClr val="accent1"/>
          </a:solidFill>
          <a:ln w="25400" cap="flat">
            <a:solidFill>
              <a:srgbClr val="BA6228"/>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en-US" sz="2000" b="1" i="0" u="none" strike="noStrike" cap="none" baseline="0">
                <a:solidFill>
                  <a:schemeClr val="lt1"/>
                </a:solidFill>
                <a:latin typeface="Arial"/>
                <a:ea typeface="Arial"/>
                <a:cs typeface="Arial"/>
                <a:sym typeface="Arial"/>
              </a:rPr>
              <a:t>WHAT IS A TOOLS CHECKLIST?</a:t>
            </a:r>
          </a:p>
        </p:txBody>
      </p:sp>
      <p:sp>
        <p:nvSpPr>
          <p:cNvPr id="223" name="Shape 223"/>
          <p:cNvSpPr txBox="1"/>
          <p:nvPr/>
        </p:nvSpPr>
        <p:spPr>
          <a:xfrm>
            <a:off x="277836" y="5275079"/>
            <a:ext cx="8381999" cy="1538399"/>
          </a:xfrm>
          <a:prstGeom prst="rect">
            <a:avLst/>
          </a:prstGeom>
        </p:spPr>
        <p:txBody>
          <a:bodyPr lIns="91425" tIns="91425" rIns="91425" bIns="91425" anchor="ctr" anchorCtr="0">
            <a:noAutofit/>
          </a:bodyPr>
          <a:lstStyle/>
          <a:p>
            <a:pPr lvl="0" rtl="0">
              <a:spcBef>
                <a:spcPts val="600"/>
              </a:spcBef>
              <a:buNone/>
            </a:pPr>
            <a:r>
              <a:rPr lang="en-US" sz="2800" b="1">
                <a:solidFill>
                  <a:schemeClr val="dk1"/>
                </a:solidFill>
              </a:rPr>
              <a:t>Amorphous –</a:t>
            </a:r>
          </a:p>
          <a:p>
            <a:pPr marL="640080" lvl="1" indent="-284480" rtl="0">
              <a:spcBef>
                <a:spcPts val="400"/>
              </a:spcBef>
              <a:buClr>
                <a:schemeClr val="accent1"/>
              </a:buClr>
              <a:buSzPct val="79166"/>
              <a:buFont typeface="Arial"/>
              <a:buChar char="•"/>
            </a:pPr>
            <a:r>
              <a:rPr lang="en-US" sz="2000" b="1">
                <a:solidFill>
                  <a:schemeClr val="dk1"/>
                </a:solidFill>
              </a:rPr>
              <a:t>Blog: </a:t>
            </a:r>
            <a:r>
              <a:rPr lang="en-US" sz="2000" b="1" u="sng">
                <a:solidFill>
                  <a:schemeClr val="hlink"/>
                </a:solidFill>
                <a:hlinkClick r:id="rId7"/>
              </a:rPr>
              <a:t>http://bit.ly/ep18amorphousvisualschedules</a:t>
            </a:r>
          </a:p>
          <a:p>
            <a:pPr marL="640080" lvl="1" indent="-284480" rtl="0">
              <a:spcBef>
                <a:spcPts val="400"/>
              </a:spcBef>
              <a:buClr>
                <a:schemeClr val="accent1"/>
              </a:buClr>
              <a:buSzPct val="79166"/>
              <a:buFont typeface="Arial"/>
              <a:buChar char="•"/>
            </a:pPr>
            <a:r>
              <a:rPr lang="en-US" sz="2000" b="1">
                <a:solidFill>
                  <a:schemeClr val="dk1"/>
                </a:solidFill>
              </a:rPr>
              <a:t>Podcast: </a:t>
            </a:r>
            <a:r>
              <a:rPr lang="en-US" sz="2000" b="1" u="sng">
                <a:solidFill>
                  <a:schemeClr val="hlink"/>
                </a:solidFill>
                <a:hlinkClick r:id="rId8"/>
              </a:rPr>
              <a:t>http://bit.ly/ep18amorphousvisualschedulesaudio</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33400" y="381000"/>
            <a:ext cx="8229600" cy="659099"/>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Arial"/>
              <a:buNone/>
            </a:pPr>
            <a:r>
              <a:rPr lang="en-US" sz="3600" b="1" i="0" u="none" strike="noStrike" cap="small" baseline="0">
                <a:solidFill>
                  <a:srgbClr val="000000"/>
                </a:solidFill>
                <a:latin typeface="Arial"/>
                <a:ea typeface="Arial"/>
                <a:cs typeface="Arial"/>
                <a:sym typeface="Arial"/>
              </a:rPr>
              <a:t>Contact Us!</a:t>
            </a:r>
          </a:p>
        </p:txBody>
      </p:sp>
      <p:sp>
        <p:nvSpPr>
          <p:cNvPr id="43" name="Shape 43"/>
          <p:cNvSpPr txBox="1">
            <a:spLocks noGrp="1"/>
          </p:cNvSpPr>
          <p:nvPr>
            <p:ph type="body" idx="1"/>
          </p:nvPr>
        </p:nvSpPr>
        <p:spPr>
          <a:xfrm>
            <a:off x="457200" y="1219200"/>
            <a:ext cx="8229600" cy="4419599"/>
          </a:xfrm>
          <a:prstGeom prst="rect">
            <a:avLst/>
          </a:prstGeom>
          <a:solidFill>
            <a:srgbClr val="FFE599"/>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560"/>
              </a:spcBef>
              <a:buNone/>
            </a:pPr>
            <a:r>
              <a:rPr lang="en-US" sz="2800" b="1" i="0" u="none" strike="noStrike" cap="none" baseline="0">
                <a:solidFill>
                  <a:schemeClr val="dk1"/>
                </a:solidFill>
                <a:latin typeface="Calibri"/>
                <a:ea typeface="Calibri"/>
                <a:cs typeface="Calibri"/>
                <a:sym typeface="Calibri"/>
              </a:rPr>
              <a:t>Sally Norton-Darr</a:t>
            </a:r>
          </a:p>
          <a:p>
            <a:pPr marL="742950" marR="0" lvl="1" indent="-285750" algn="l" rtl="0">
              <a:spcBef>
                <a:spcPts val="560"/>
              </a:spcBef>
              <a:buClr>
                <a:srgbClr val="F58220"/>
              </a:buClr>
              <a:buSzPct val="71428"/>
              <a:buFont typeface="Arial"/>
              <a:buChar char="•"/>
            </a:pPr>
            <a:r>
              <a:rPr lang="en-US" sz="2800" b="1" i="0" u="sng" strike="noStrike" cap="none" baseline="0">
                <a:solidFill>
                  <a:schemeClr val="hlink"/>
                </a:solidFill>
                <a:latin typeface="Calibri"/>
                <a:ea typeface="Calibri"/>
                <a:cs typeface="Calibri"/>
                <a:sym typeface="Calibri"/>
                <a:hlinkClick r:id="rId3"/>
              </a:rPr>
              <a:t>snortondarr@yahoo.com</a:t>
            </a:r>
            <a:r>
              <a:rPr lang="en-US" sz="2800" b="1" i="0" u="none" strike="noStrike" cap="none" baseline="0">
                <a:solidFill>
                  <a:schemeClr val="dk1"/>
                </a:solidFill>
                <a:latin typeface="Calibri"/>
                <a:ea typeface="Calibri"/>
                <a:cs typeface="Calibri"/>
                <a:sym typeface="Calibri"/>
              </a:rPr>
              <a:t> </a:t>
            </a:r>
          </a:p>
          <a:p>
            <a:pPr marL="0" marR="0" lvl="0" indent="0" algn="l" rtl="0">
              <a:spcBef>
                <a:spcPts val="560"/>
              </a:spcBef>
              <a:buNone/>
            </a:pPr>
            <a:r>
              <a:rPr lang="en-US" sz="2800" b="1" i="0" u="none" strike="noStrike" cap="none" baseline="0">
                <a:solidFill>
                  <a:schemeClr val="dk1"/>
                </a:solidFill>
                <a:latin typeface="Calibri"/>
                <a:ea typeface="Calibri"/>
                <a:cs typeface="Calibri"/>
                <a:sym typeface="Calibri"/>
              </a:rPr>
              <a:t>Christopher Bugaj </a:t>
            </a:r>
          </a:p>
          <a:p>
            <a:pPr marL="742950" marR="0" lvl="1" indent="-285750" algn="l" rtl="0">
              <a:spcBef>
                <a:spcPts val="560"/>
              </a:spcBef>
              <a:buClr>
                <a:srgbClr val="F58220"/>
              </a:buClr>
              <a:buSzPct val="71428"/>
              <a:buFont typeface="Arial"/>
              <a:buChar char="•"/>
            </a:pPr>
            <a:r>
              <a:rPr lang="en-US" sz="2800" b="1" i="0" u="sng" strike="noStrike" cap="none" baseline="0">
                <a:solidFill>
                  <a:schemeClr val="hlink"/>
                </a:solidFill>
                <a:latin typeface="Calibri"/>
                <a:ea typeface="Calibri"/>
                <a:cs typeface="Calibri"/>
                <a:sym typeface="Calibri"/>
                <a:hlinkClick r:id="rId4"/>
              </a:rPr>
              <a:t>attipscast@gmail.com</a:t>
            </a:r>
          </a:p>
          <a:p>
            <a:pPr marL="742950" marR="0" lvl="1" indent="-285750" algn="l" rtl="0">
              <a:spcBef>
                <a:spcPts val="560"/>
              </a:spcBef>
              <a:buClr>
                <a:srgbClr val="F58220"/>
              </a:buClr>
              <a:buSzPct val="71428"/>
              <a:buFont typeface="Arial"/>
              <a:buChar char="•"/>
            </a:pPr>
            <a:r>
              <a:rPr lang="en-US" sz="2800" b="1" i="0" u="sng" strike="noStrike" cap="none" baseline="0">
                <a:solidFill>
                  <a:schemeClr val="hlink"/>
                </a:solidFill>
                <a:latin typeface="Calibri"/>
                <a:ea typeface="Calibri"/>
                <a:cs typeface="Calibri"/>
                <a:sym typeface="Calibri"/>
                <a:hlinkClick r:id="rId5"/>
              </a:rPr>
              <a:t>@attipscast via Twitter</a:t>
            </a:r>
          </a:p>
          <a:p>
            <a:pPr marL="742950" marR="0" lvl="1" indent="-285750" algn="l" rtl="0">
              <a:spcBef>
                <a:spcPts val="560"/>
              </a:spcBef>
              <a:buClr>
                <a:srgbClr val="F58220"/>
              </a:buClr>
              <a:buSzPct val="71428"/>
              <a:buFont typeface="Arial"/>
              <a:buChar char="•"/>
            </a:pPr>
            <a:r>
              <a:rPr lang="en-US" sz="2800" b="1" i="0" u="sng" strike="noStrike" cap="none" baseline="0">
                <a:solidFill>
                  <a:schemeClr val="hlink"/>
                </a:solidFill>
                <a:latin typeface="Calibri"/>
                <a:ea typeface="Calibri"/>
                <a:cs typeface="Calibri"/>
                <a:sym typeface="Calibri"/>
                <a:hlinkClick r:id="rId6"/>
              </a:rPr>
              <a:t>tinyurl.com/attipscast</a:t>
            </a:r>
          </a:p>
          <a:p>
            <a:pPr marL="742950" marR="0" lvl="1" indent="-285750" algn="l" rtl="0">
              <a:spcBef>
                <a:spcPts val="560"/>
              </a:spcBef>
              <a:buClr>
                <a:srgbClr val="F58220"/>
              </a:buClr>
              <a:buSzPct val="71428"/>
              <a:buFont typeface="Arial"/>
              <a:buChar char="•"/>
            </a:pPr>
            <a:r>
              <a:rPr lang="en-US" sz="2800" b="1" i="0" u="sng" strike="noStrike" cap="none" baseline="0">
                <a:solidFill>
                  <a:schemeClr val="hlink"/>
                </a:solidFill>
                <a:latin typeface="Calibri"/>
                <a:ea typeface="Calibri"/>
                <a:cs typeface="Calibri"/>
                <a:sym typeface="Calibri"/>
                <a:hlinkClick r:id="rId7"/>
              </a:rPr>
              <a:t>attipscast.com</a:t>
            </a:r>
          </a:p>
          <a:p>
            <a:endParaRPr/>
          </a:p>
        </p:txBody>
      </p:sp>
      <p:sp>
        <p:nvSpPr>
          <p:cNvPr id="44" name="Shape 44"/>
          <p:cNvSpPr txBox="1"/>
          <p:nvPr/>
        </p:nvSpPr>
        <p:spPr>
          <a:xfrm>
            <a:off x="820792" y="5486400"/>
            <a:ext cx="3294000" cy="831000"/>
          </a:xfrm>
          <a:prstGeom prst="rect">
            <a:avLst/>
          </a:prstGeom>
          <a:solidFill>
            <a:srgbClr val="92D050"/>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US" sz="2400" b="1" i="0" u="none" strike="noStrike" cap="none" baseline="0">
                <a:solidFill>
                  <a:srgbClr val="002060"/>
                </a:solidFill>
                <a:latin typeface="Calibri"/>
                <a:ea typeface="Calibri"/>
                <a:cs typeface="Calibri"/>
                <a:sym typeface="Calibri"/>
              </a:rPr>
              <a:t>For More Info:</a:t>
            </a:r>
          </a:p>
          <a:p>
            <a:pPr marL="0" marR="0" lvl="0" indent="0" algn="ctr" rtl="0">
              <a:buSzPct val="25000"/>
              <a:buNone/>
            </a:pPr>
            <a:r>
              <a:rPr lang="en-US" sz="2400" b="1" i="0" u="sng" strike="noStrike" cap="none" baseline="0">
                <a:solidFill>
                  <a:schemeClr val="hlink"/>
                </a:solidFill>
                <a:latin typeface="Calibri"/>
                <a:ea typeface="Calibri"/>
                <a:cs typeface="Calibri"/>
                <a:sym typeface="Calibri"/>
                <a:hlinkClick r:id="rId8"/>
              </a:rPr>
              <a:t>http://iste.org/chewat</a:t>
            </a:r>
          </a:p>
        </p:txBody>
      </p:sp>
      <p:sp>
        <p:nvSpPr>
          <p:cNvPr id="45" name="Shape 45"/>
          <p:cNvSpPr txBox="1"/>
          <p:nvPr/>
        </p:nvSpPr>
        <p:spPr>
          <a:xfrm>
            <a:off x="5334000" y="5493603"/>
            <a:ext cx="3124199" cy="831000"/>
          </a:xfrm>
          <a:prstGeom prst="rect">
            <a:avLst/>
          </a:prstGeom>
          <a:solidFill>
            <a:srgbClr val="92D050"/>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US" sz="2400" b="1" i="0" u="none" strike="noStrike" cap="none" baseline="0">
                <a:solidFill>
                  <a:srgbClr val="002060"/>
                </a:solidFill>
                <a:latin typeface="Calibri"/>
                <a:ea typeface="Calibri"/>
                <a:cs typeface="Calibri"/>
                <a:sym typeface="Calibri"/>
              </a:rPr>
              <a:t>Facebook Site:</a:t>
            </a:r>
          </a:p>
          <a:p>
            <a:pPr marL="0" marR="0" lvl="0" indent="0" algn="ctr" rtl="0">
              <a:buSzPct val="25000"/>
              <a:buNone/>
            </a:pPr>
            <a:r>
              <a:rPr lang="en-US" sz="2400" b="1" i="0" u="sng" strike="noStrike" cap="none" baseline="0">
                <a:solidFill>
                  <a:schemeClr val="hlink"/>
                </a:solidFill>
                <a:latin typeface="Calibri"/>
                <a:ea typeface="Calibri"/>
                <a:cs typeface="Calibri"/>
                <a:sym typeface="Calibri"/>
                <a:hlinkClick r:id="rId9"/>
              </a:rPr>
              <a:t>http://bit.ly/atbookfb</a:t>
            </a:r>
          </a:p>
        </p:txBody>
      </p:sp>
      <p:sp>
        <p:nvSpPr>
          <p:cNvPr id="46" name="Shape 46"/>
          <p:cNvSpPr/>
          <p:nvPr/>
        </p:nvSpPr>
        <p:spPr>
          <a:xfrm>
            <a:off x="5277891" y="378254"/>
            <a:ext cx="3564332" cy="4703155"/>
          </a:xfrm>
          <a:prstGeom prst="rect">
            <a:avLst/>
          </a:prstGeom>
          <a:blipFill>
            <a:blip r:embed="rId10"/>
            <a:stretch>
              <a:fillRect/>
            </a:stretch>
          </a:blipFill>
          <a:ln>
            <a:noFill/>
          </a:ln>
        </p:spPr>
      </p:sp>
      <p:sp>
        <p:nvSpPr>
          <p:cNvPr id="47" name="Shape 47"/>
          <p:cNvSpPr/>
          <p:nvPr/>
        </p:nvSpPr>
        <p:spPr>
          <a:xfrm>
            <a:off x="6820216" y="3429000"/>
            <a:ext cx="1790383" cy="1790383"/>
          </a:xfrm>
          <a:prstGeom prst="rect">
            <a:avLst/>
          </a:prstGeom>
          <a:blipFill>
            <a:blip r:embed="rId11"/>
            <a:stretch>
              <a:fillRect/>
            </a:stretch>
          </a:blipFill>
        </p:spPr>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95250" y="1125342"/>
            <a:ext cx="5086349" cy="2456056"/>
          </a:xfrm>
          <a:prstGeom prst="rect">
            <a:avLst/>
          </a:prstGeom>
          <a:noFill/>
          <a:ln>
            <a:noFill/>
          </a:ln>
        </p:spPr>
        <p:txBody>
          <a:bodyPr lIns="0" tIns="0" rIns="0" bIns="0" anchor="t" anchorCtr="0">
            <a:noAutofit/>
          </a:bodyPr>
          <a:lstStyle/>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3"/>
              </a:rPr>
              <a:t>Goodtyping.com</a:t>
            </a:r>
            <a:r>
              <a:rPr lang="en-US" sz="4000" b="0" i="0" u="none" strike="noStrike" cap="none" baseline="0">
                <a:solidFill>
                  <a:srgbClr val="000000"/>
                </a:solidFill>
                <a:latin typeface="Arial"/>
                <a:ea typeface="Arial"/>
                <a:cs typeface="Arial"/>
                <a:sym typeface="Arial"/>
              </a:rPr>
              <a:t> </a:t>
            </a:r>
          </a:p>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4"/>
              </a:rPr>
              <a:t>Keybr.com</a:t>
            </a:r>
          </a:p>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5"/>
              </a:rPr>
              <a:t>Buttonbeats.com</a:t>
            </a:r>
          </a:p>
          <a:p>
            <a:pPr marL="771525" marR="0" lvl="2" indent="-263525" algn="l" rtl="0">
              <a:lnSpc>
                <a:spcPct val="95000"/>
              </a:lnSpc>
              <a:buClr>
                <a:schemeClr val="accent1"/>
              </a:buClr>
              <a:buSzPct val="80000"/>
              <a:buFont typeface="Courier New"/>
              <a:buChar char="o"/>
            </a:pPr>
            <a:r>
              <a:rPr lang="en-US" sz="2400" b="0" i="0" u="none" strike="noStrike" cap="none" baseline="0">
                <a:solidFill>
                  <a:srgbClr val="000000"/>
                </a:solidFill>
                <a:latin typeface="&quot;Arial&quot;"/>
                <a:ea typeface="&quot;Arial&quot;"/>
                <a:cs typeface="&quot;Arial&quot;"/>
                <a:sym typeface="&quot;Arial&quot;"/>
              </a:rPr>
              <a:t>The user makes music by pressing keys</a:t>
            </a:r>
          </a:p>
        </p:txBody>
      </p:sp>
      <p:sp>
        <p:nvSpPr>
          <p:cNvPr id="230" name="Shape 230"/>
          <p:cNvSpPr txBox="1"/>
          <p:nvPr/>
        </p:nvSpPr>
        <p:spPr>
          <a:xfrm>
            <a:off x="24764" y="4359396"/>
            <a:ext cx="8204835" cy="1812804"/>
          </a:xfrm>
          <a:prstGeom prst="rect">
            <a:avLst/>
          </a:prstGeom>
          <a:noFill/>
          <a:ln>
            <a:noFill/>
          </a:ln>
        </p:spPr>
        <p:txBody>
          <a:bodyPr lIns="0" tIns="0" rIns="0" bIns="0" anchor="t" anchorCtr="0">
            <a:noAutofit/>
          </a:bodyPr>
          <a:lstStyle/>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6"/>
              </a:rPr>
              <a:t>Play.typeracer.com</a:t>
            </a:r>
          </a:p>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7"/>
              </a:rPr>
              <a:t>Typingweb.com</a:t>
            </a:r>
          </a:p>
          <a:p>
            <a:pPr marL="457200" marR="0" lvl="1" indent="-317500" algn="l" rtl="0">
              <a:lnSpc>
                <a:spcPct val="95000"/>
              </a:lnSpc>
              <a:buClr>
                <a:schemeClr val="accent1"/>
              </a:buClr>
              <a:buSzPct val="100000"/>
              <a:buFont typeface="Arial"/>
              <a:buChar char="•"/>
            </a:pPr>
            <a:r>
              <a:rPr lang="en-US" sz="4000" b="0" i="0" u="sng" strike="noStrike" cap="none" baseline="0">
                <a:solidFill>
                  <a:schemeClr val="hlink"/>
                </a:solidFill>
                <a:latin typeface="Arial"/>
                <a:ea typeface="Arial"/>
                <a:cs typeface="Arial"/>
                <a:sym typeface="Arial"/>
                <a:hlinkClick r:id="rId8"/>
              </a:rPr>
              <a:t>www.bbc.co.uk/schools/typing</a:t>
            </a:r>
            <a:r>
              <a:rPr lang="en-US" sz="4000" b="0" i="0" u="none" strike="noStrike" cap="none" baseline="0">
                <a:solidFill>
                  <a:srgbClr val="000000"/>
                </a:solidFill>
                <a:latin typeface="Arial"/>
                <a:ea typeface="Arial"/>
                <a:cs typeface="Arial"/>
                <a:sym typeface="Arial"/>
              </a:rPr>
              <a:t> </a:t>
            </a:r>
          </a:p>
        </p:txBody>
      </p:sp>
      <p:sp>
        <p:nvSpPr>
          <p:cNvPr id="231" name="Shape 231"/>
          <p:cNvSpPr/>
          <p:nvPr/>
        </p:nvSpPr>
        <p:spPr>
          <a:xfrm flipH="1">
            <a:off x="4394835" y="918687"/>
            <a:ext cx="4521993" cy="2281712"/>
          </a:xfrm>
          <a:custGeom>
            <a:avLst/>
            <a:gdLst/>
            <a:ahLst/>
            <a:cxnLst/>
            <a:rect l="0" t="0" r="0" b="0"/>
            <a:pathLst>
              <a:path w="21600" h="22715" extrusionOk="0">
                <a:moveTo>
                  <a:pt x="0" y="6165"/>
                </a:moveTo>
                <a:lnTo>
                  <a:pt x="10427" y="6165"/>
                </a:lnTo>
                <a:cubicBezTo>
                  <a:pt x="10427" y="6165"/>
                  <a:pt x="10412" y="1031"/>
                  <a:pt x="10427" y="985"/>
                </a:cubicBezTo>
                <a:cubicBezTo>
                  <a:pt x="10427" y="0"/>
                  <a:pt x="11410" y="995"/>
                  <a:pt x="11410" y="995"/>
                </a:cubicBezTo>
                <a:lnTo>
                  <a:pt x="21600" y="11345"/>
                </a:lnTo>
                <a:cubicBezTo>
                  <a:pt x="21600" y="11345"/>
                  <a:pt x="11413" y="21669"/>
                  <a:pt x="11413" y="21691"/>
                </a:cubicBezTo>
                <a:cubicBezTo>
                  <a:pt x="10263" y="22715"/>
                  <a:pt x="10427" y="21705"/>
                  <a:pt x="10427" y="21705"/>
                </a:cubicBezTo>
                <a:lnTo>
                  <a:pt x="10427" y="16526"/>
                </a:lnTo>
                <a:lnTo>
                  <a:pt x="0" y="16526"/>
                </a:lnTo>
                <a:lnTo>
                  <a:pt x="0" y="6165"/>
                </a:lnTo>
                <a:close/>
              </a:path>
            </a:pathLst>
          </a:custGeom>
          <a:solidFill>
            <a:srgbClr val="FFFF00"/>
          </a:solidFill>
          <a:ln w="9525" cap="flat">
            <a:solidFill>
              <a:srgbClr val="000000"/>
            </a:solidFill>
            <a:prstDash val="solid"/>
            <a:round/>
            <a:headEnd type="none" w="med" len="med"/>
            <a:tailEnd type="none" w="med" len="med"/>
          </a:ln>
        </p:spPr>
        <p:txBody>
          <a:bodyPr lIns="82275" tIns="41125" rIns="82275" bIns="41125" anchor="t" anchorCtr="0">
            <a:noAutofit/>
          </a:bodyPr>
          <a:lstStyle/>
          <a:p>
            <a:endParaRPr/>
          </a:p>
        </p:txBody>
      </p:sp>
      <p:sp>
        <p:nvSpPr>
          <p:cNvPr id="232" name="Shape 232"/>
          <p:cNvSpPr txBox="1"/>
          <p:nvPr/>
        </p:nvSpPr>
        <p:spPr>
          <a:xfrm>
            <a:off x="5181601" y="1752600"/>
            <a:ext cx="3683794" cy="701731"/>
          </a:xfrm>
          <a:prstGeom prst="rect">
            <a:avLst/>
          </a:prstGeom>
          <a:noFill/>
          <a:ln>
            <a:noFill/>
          </a:ln>
        </p:spPr>
        <p:txBody>
          <a:bodyPr lIns="0" tIns="0" rIns="0" bIns="0" anchor="t" anchorCtr="0">
            <a:noAutofit/>
          </a:bodyPr>
          <a:lstStyle/>
          <a:p>
            <a:pPr marL="0" marR="0" lvl="0" indent="0" algn="ctr" rtl="0">
              <a:lnSpc>
                <a:spcPct val="95000"/>
              </a:lnSpc>
              <a:buSzPct val="25000"/>
              <a:buNone/>
            </a:pPr>
            <a:r>
              <a:rPr lang="en-US" sz="2400" b="0" i="0" u="none" strike="noStrike" cap="none" baseline="0">
                <a:solidFill>
                  <a:srgbClr val="0000FF"/>
                </a:solidFill>
                <a:latin typeface="Arial"/>
                <a:ea typeface="Arial"/>
                <a:cs typeface="Arial"/>
                <a:sym typeface="Arial"/>
              </a:rPr>
              <a:t>Podcast describing these:</a:t>
            </a:r>
          </a:p>
          <a:p>
            <a:pPr marL="0" marR="0" lvl="0" indent="0" algn="ctr" rtl="0">
              <a:lnSpc>
                <a:spcPct val="95000"/>
              </a:lnSpc>
              <a:buSzPct val="25000"/>
              <a:buNone/>
            </a:pPr>
            <a:r>
              <a:rPr lang="en-US" sz="2400" b="0" i="0" u="sng" strike="noStrike" cap="none" baseline="0">
                <a:solidFill>
                  <a:schemeClr val="hlink"/>
                </a:solidFill>
                <a:latin typeface="Arial"/>
                <a:ea typeface="Arial"/>
                <a:cs typeface="Arial"/>
                <a:sym typeface="Arial"/>
                <a:hlinkClick r:id="rId9"/>
              </a:rPr>
              <a:t>http://bit.ly/typingaudio1</a:t>
            </a:r>
          </a:p>
        </p:txBody>
      </p:sp>
      <p:sp>
        <p:nvSpPr>
          <p:cNvPr id="233" name="Shape 233"/>
          <p:cNvSpPr/>
          <p:nvPr/>
        </p:nvSpPr>
        <p:spPr>
          <a:xfrm rot="-1438318" flipH="1">
            <a:off x="4628244" y="2931784"/>
            <a:ext cx="4164997" cy="2661502"/>
          </a:xfrm>
          <a:custGeom>
            <a:avLst/>
            <a:gdLst/>
            <a:ahLst/>
            <a:cxnLst/>
            <a:rect l="0" t="0" r="0" b="0"/>
            <a:pathLst>
              <a:path w="21600" h="22715" extrusionOk="0">
                <a:moveTo>
                  <a:pt x="0" y="6165"/>
                </a:moveTo>
                <a:lnTo>
                  <a:pt x="10427" y="6165"/>
                </a:lnTo>
                <a:cubicBezTo>
                  <a:pt x="10427" y="6165"/>
                  <a:pt x="10412" y="1031"/>
                  <a:pt x="10427" y="985"/>
                </a:cubicBezTo>
                <a:cubicBezTo>
                  <a:pt x="10427" y="0"/>
                  <a:pt x="11410" y="995"/>
                  <a:pt x="11410" y="995"/>
                </a:cubicBezTo>
                <a:lnTo>
                  <a:pt x="21600" y="11345"/>
                </a:lnTo>
                <a:cubicBezTo>
                  <a:pt x="21600" y="11345"/>
                  <a:pt x="11413" y="21669"/>
                  <a:pt x="11413" y="21691"/>
                </a:cubicBezTo>
                <a:cubicBezTo>
                  <a:pt x="10263" y="22715"/>
                  <a:pt x="10427" y="21705"/>
                  <a:pt x="10427" y="21705"/>
                </a:cubicBezTo>
                <a:lnTo>
                  <a:pt x="10427" y="16526"/>
                </a:lnTo>
                <a:lnTo>
                  <a:pt x="0" y="16526"/>
                </a:lnTo>
                <a:lnTo>
                  <a:pt x="0" y="6165"/>
                </a:lnTo>
                <a:close/>
              </a:path>
            </a:pathLst>
          </a:custGeom>
          <a:solidFill>
            <a:srgbClr val="FFFF00"/>
          </a:solidFill>
          <a:ln w="9525" cap="flat">
            <a:solidFill>
              <a:srgbClr val="000000"/>
            </a:solidFill>
            <a:prstDash val="solid"/>
            <a:round/>
            <a:headEnd type="none" w="med" len="med"/>
            <a:tailEnd type="none" w="med" len="med"/>
          </a:ln>
        </p:spPr>
        <p:txBody>
          <a:bodyPr lIns="82275" tIns="41125" rIns="82275" bIns="41125" anchor="t" anchorCtr="0">
            <a:noAutofit/>
          </a:bodyPr>
          <a:lstStyle/>
          <a:p>
            <a:endParaRPr/>
          </a:p>
        </p:txBody>
      </p:sp>
      <p:sp>
        <p:nvSpPr>
          <p:cNvPr id="234" name="Shape 234"/>
          <p:cNvSpPr txBox="1"/>
          <p:nvPr/>
        </p:nvSpPr>
        <p:spPr>
          <a:xfrm rot="-1486889">
            <a:off x="4829883" y="3857807"/>
            <a:ext cx="4213067" cy="701731"/>
          </a:xfrm>
          <a:prstGeom prst="rect">
            <a:avLst/>
          </a:prstGeom>
          <a:noFill/>
          <a:ln>
            <a:noFill/>
          </a:ln>
        </p:spPr>
        <p:txBody>
          <a:bodyPr lIns="0" tIns="0" rIns="0" bIns="0" anchor="ctr" anchorCtr="0">
            <a:noAutofit/>
          </a:bodyPr>
          <a:lstStyle/>
          <a:p>
            <a:pPr marL="0" marR="0" lvl="0" indent="0" algn="ctr" rtl="0">
              <a:lnSpc>
                <a:spcPct val="95000"/>
              </a:lnSpc>
              <a:buSzPct val="25000"/>
              <a:buNone/>
            </a:pPr>
            <a:r>
              <a:rPr lang="en-US" sz="2400" b="0" i="0" u="none" strike="noStrike" cap="none" baseline="0">
                <a:solidFill>
                  <a:srgbClr val="0000FF"/>
                </a:solidFill>
                <a:latin typeface="Arial"/>
                <a:ea typeface="Arial"/>
                <a:cs typeface="Arial"/>
                <a:sym typeface="Arial"/>
              </a:rPr>
              <a:t>Podcast describing these:</a:t>
            </a:r>
          </a:p>
          <a:p>
            <a:pPr marL="0" marR="0" lvl="0" indent="0" algn="ctr" rtl="0">
              <a:lnSpc>
                <a:spcPct val="95000"/>
              </a:lnSpc>
              <a:buSzPct val="25000"/>
              <a:buNone/>
            </a:pPr>
            <a:r>
              <a:rPr lang="en-US" sz="2400" b="0" i="0" u="sng" strike="noStrike" cap="none" baseline="0">
                <a:solidFill>
                  <a:schemeClr val="hlink"/>
                </a:solidFill>
                <a:latin typeface="Arial"/>
                <a:ea typeface="Arial"/>
                <a:cs typeface="Arial"/>
                <a:sym typeface="Arial"/>
                <a:hlinkClick r:id="rId10"/>
              </a:rPr>
              <a:t>http://bit.ly/typingaudio2</a:t>
            </a:r>
          </a:p>
        </p:txBody>
      </p:sp>
      <p:sp>
        <p:nvSpPr>
          <p:cNvPr id="235" name="Shape 235"/>
          <p:cNvSpPr txBox="1"/>
          <p:nvPr/>
        </p:nvSpPr>
        <p:spPr>
          <a:xfrm>
            <a:off x="467543" y="-304800"/>
            <a:ext cx="8229600" cy="1143000"/>
          </a:xfrm>
          <a:prstGeom prst="rect">
            <a:avLst/>
          </a:prstGeom>
          <a:noFill/>
          <a:ln>
            <a:noFill/>
          </a:ln>
        </p:spPr>
        <p:txBody>
          <a:bodyPr lIns="82275" tIns="41125" rIns="82275" bIns="411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000" b="0" i="0" u="none" strike="noStrike" cap="small" baseline="0">
                <a:latin typeface="Arial"/>
                <a:ea typeface="Arial"/>
                <a:cs typeface="Arial"/>
                <a:sym typeface="Arial"/>
              </a:rPr>
              <a:t>Keyboarding/Typing Tutorial</a:t>
            </a:r>
            <a:r>
              <a:rPr lang="en-US" sz="4000" b="0" i="0" u="none" strike="noStrike" cap="small" baseline="0">
                <a:solidFill>
                  <a:schemeClr val="dk2"/>
                </a:solidFill>
                <a:latin typeface="Arial"/>
                <a:ea typeface="Arial"/>
                <a:cs typeface="Arial"/>
                <a:sym typeface="Arial"/>
              </a:rPr>
              <a:t>s</a:t>
            </a:r>
          </a:p>
        </p:txBody>
      </p:sp>
      <p:sp>
        <p:nvSpPr>
          <p:cNvPr id="236" name="Shape 236"/>
          <p:cNvSpPr txBox="1"/>
          <p:nvPr/>
        </p:nvSpPr>
        <p:spPr>
          <a:xfrm>
            <a:off x="1340716" y="6324600"/>
            <a:ext cx="6279283" cy="369332"/>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a:solidFill>
                  <a:schemeClr val="dk1"/>
                </a:solidFill>
                <a:latin typeface="Arial"/>
                <a:ea typeface="Arial"/>
                <a:cs typeface="Arial"/>
                <a:sym typeface="Arial"/>
              </a:rPr>
              <a:t>HIAT Comparison Chart: </a:t>
            </a:r>
            <a:r>
              <a:rPr lang="en-US" sz="1800" b="0" i="0" u="sng" strike="noStrike" cap="none" baseline="0">
                <a:solidFill>
                  <a:schemeClr val="hlink"/>
                </a:solidFill>
                <a:latin typeface="Arial"/>
                <a:ea typeface="Arial"/>
                <a:cs typeface="Arial"/>
                <a:sym typeface="Arial"/>
                <a:hlinkClick r:id="rId11"/>
              </a:rPr>
              <a:t>http://bit.ly/HIATkeyboarding</a:t>
            </a:r>
            <a:r>
              <a:rPr lang="en-US" sz="1800" b="0" i="0" u="none" strike="noStrike" cap="none" baseline="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28600"/>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600" b="0" i="0" u="none" strike="noStrike" cap="small" baseline="0">
                <a:solidFill>
                  <a:srgbClr val="000000"/>
                </a:solidFill>
                <a:latin typeface="Arial"/>
                <a:ea typeface="Arial"/>
                <a:cs typeface="Arial"/>
                <a:sym typeface="Arial"/>
              </a:rPr>
              <a:t>Social Situation Stories</a:t>
            </a:r>
          </a:p>
        </p:txBody>
      </p:sp>
      <p:sp>
        <p:nvSpPr>
          <p:cNvPr id="242" name="Shape 242"/>
          <p:cNvSpPr txBox="1">
            <a:spLocks noGrp="1"/>
          </p:cNvSpPr>
          <p:nvPr>
            <p:ph type="body" idx="1"/>
          </p:nvPr>
        </p:nvSpPr>
        <p:spPr>
          <a:xfrm>
            <a:off x="152400" y="1219200"/>
            <a:ext cx="8686800" cy="4873800"/>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Introduction and examples - </a:t>
            </a:r>
          </a:p>
          <a:p>
            <a:pPr marL="274320" marR="0" lvl="0" indent="-274320" algn="l" rtl="0">
              <a:spcBef>
                <a:spcPts val="600"/>
              </a:spcBef>
              <a:buClr>
                <a:schemeClr val="accent1"/>
              </a:buClr>
              <a:buSzPct val="69444"/>
              <a:buFont typeface="Arial"/>
              <a:buChar char="•"/>
            </a:pPr>
            <a:r>
              <a:rPr lang="en-US" sz="2400" b="1" i="0" u="sng" strike="noStrike" cap="none" baseline="0">
                <a:solidFill>
                  <a:schemeClr val="hlink"/>
                </a:solidFill>
                <a:latin typeface="Arial"/>
                <a:ea typeface="Arial"/>
                <a:cs typeface="Arial"/>
                <a:sym typeface="Arial"/>
                <a:hlinkClick r:id="rId3"/>
              </a:rPr>
              <a:t>www.</a:t>
            </a:r>
            <a:r>
              <a:rPr lang="en-US" b="1" u="sng" baseline="0">
                <a:solidFill>
                  <a:srgbClr val="0000FF"/>
                </a:solidFill>
              </a:rPr>
              <a:t>bit.ly/socialstoryindex</a:t>
            </a:r>
          </a:p>
          <a:p>
            <a:pPr marL="274320" marR="0" lvl="0" indent="-274320" algn="l" rtl="0">
              <a:spcBef>
                <a:spcPts val="600"/>
              </a:spcBef>
              <a:buClr>
                <a:schemeClr val="accent1"/>
              </a:buClr>
              <a:buSzPct val="25000"/>
              <a:buFont typeface="Arial"/>
              <a:buNone/>
            </a:pPr>
            <a:r>
              <a:rPr lang="en-US" sz="2400" b="1" i="0" u="sng" strike="noStrike" cap="none" baseline="0">
                <a:solidFill>
                  <a:schemeClr val="hlink"/>
                </a:solidFill>
                <a:latin typeface="Arial"/>
                <a:ea typeface="Arial"/>
                <a:cs typeface="Arial"/>
                <a:sym typeface="Arial"/>
                <a:hlinkClick r:id="rId3"/>
              </a:rPr>
              <a:t> </a:t>
            </a: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More examples - </a:t>
            </a:r>
            <a:r>
              <a:rPr lang="en-US" sz="2400" b="1" i="0" u="sng" strike="noStrike" cap="none" baseline="0">
                <a:solidFill>
                  <a:schemeClr val="hlink"/>
                </a:solidFill>
                <a:latin typeface="Arial"/>
                <a:ea typeface="Arial"/>
                <a:cs typeface="Arial"/>
                <a:sym typeface="Arial"/>
                <a:hlinkClick r:id="rId4"/>
              </a:rPr>
              <a:t>www.region2library.org/SocialStories.htm</a:t>
            </a:r>
          </a:p>
          <a:p>
            <a:endParaRP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More examples - </a:t>
            </a:r>
            <a:r>
              <a:rPr lang="en-US" sz="2400" b="1" i="0" u="sng" strike="noStrike" cap="none" baseline="0">
                <a:solidFill>
                  <a:schemeClr val="hlink"/>
                </a:solidFill>
                <a:latin typeface="Arial"/>
                <a:ea typeface="Arial"/>
                <a:cs typeface="Arial"/>
                <a:sym typeface="Arial"/>
                <a:hlinkClick r:id="rId5"/>
              </a:rPr>
              <a:t>http://bit.ly/csefelstrategies</a:t>
            </a:r>
          </a:p>
          <a:p>
            <a:pPr marL="274320" marR="0" lvl="0" indent="-274320" algn="l" rtl="0">
              <a:spcBef>
                <a:spcPts val="600"/>
              </a:spcBef>
              <a:buClr>
                <a:schemeClr val="accent1"/>
              </a:buClr>
              <a:buSzPct val="25000"/>
              <a:buFont typeface="Arial"/>
              <a:buNone/>
            </a:pPr>
            <a:r>
              <a:rPr lang="en-US" sz="2400" b="1" i="0" u="none" strike="noStrike" cap="none" baseline="0">
                <a:solidFill>
                  <a:schemeClr val="dk1"/>
                </a:solidFill>
                <a:latin typeface="Arial"/>
                <a:ea typeface="Arial"/>
                <a:cs typeface="Arial"/>
                <a:sym typeface="Arial"/>
              </a:rPr>
              <a:t> </a:t>
            </a: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More examples - </a:t>
            </a:r>
            <a:r>
              <a:rPr lang="en-US" sz="2400" b="1" i="0" u="sng" strike="noStrike" cap="none" baseline="0">
                <a:solidFill>
                  <a:schemeClr val="hlink"/>
                </a:solidFill>
                <a:latin typeface="Arial"/>
                <a:ea typeface="Arial"/>
                <a:cs typeface="Arial"/>
                <a:sym typeface="Arial"/>
                <a:hlinkClick r:id="rId6"/>
              </a:rPr>
              <a:t>http://bit.ly/watsonstories </a:t>
            </a:r>
          </a:p>
          <a:p>
            <a:endParaRPr/>
          </a:p>
          <a:p>
            <a:pPr marL="274320" marR="0" lvl="0" indent="-274320" algn="l" rtl="0">
              <a:spcBef>
                <a:spcPts val="600"/>
              </a:spcBef>
              <a:buClr>
                <a:schemeClr val="accent1"/>
              </a:buClr>
              <a:buSzPct val="69444"/>
              <a:buFont typeface="Arial"/>
              <a:buChar char="•"/>
            </a:pPr>
            <a:r>
              <a:rPr lang="en-US" sz="2400" b="1">
                <a:solidFill>
                  <a:schemeClr val="dk1"/>
                </a:solidFill>
              </a:rPr>
              <a:t>"I Like Sleeping" example - </a:t>
            </a:r>
            <a:r>
              <a:rPr lang="en-US" sz="2400" b="1" u="sng">
                <a:solidFill>
                  <a:schemeClr val="hlink"/>
                </a:solidFill>
                <a:hlinkClick r:id="rId7"/>
              </a:rPr>
              <a:t>http://bit.ly/maggiesleeps</a:t>
            </a:r>
          </a:p>
        </p:txBody>
      </p:sp>
      <p:sp>
        <p:nvSpPr>
          <p:cNvPr id="243" name="Shape 243"/>
          <p:cNvSpPr/>
          <p:nvPr/>
        </p:nvSpPr>
        <p:spPr>
          <a:xfrm rot="460844">
            <a:off x="7303183" y="3280058"/>
            <a:ext cx="1570147" cy="1709600"/>
          </a:xfrm>
          <a:prstGeom prst="rect">
            <a:avLst/>
          </a:prstGeom>
          <a:blipFill>
            <a:blip r:embed="rId8"/>
            <a:stretch>
              <a:fillRect/>
            </a:stretch>
          </a:blipFill>
        </p:spPr>
      </p:sp>
      <p:sp>
        <p:nvSpPr>
          <p:cNvPr id="244" name="Shape 244"/>
          <p:cNvSpPr/>
          <p:nvPr/>
        </p:nvSpPr>
        <p:spPr>
          <a:xfrm>
            <a:off x="6780415" y="218275"/>
            <a:ext cx="2090843" cy="2255398"/>
          </a:xfrm>
          <a:prstGeom prst="rect">
            <a:avLst/>
          </a:prstGeom>
          <a:blipFill>
            <a:blip r:embed="rId9"/>
            <a:stretch>
              <a:fillRect/>
            </a:stretch>
          </a:blipFill>
        </p:spPr>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286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4000" b="0" i="0" u="none" strike="noStrike" cap="small" baseline="0" dirty="0" smtClean="0">
                <a:solidFill>
                  <a:schemeClr val="tx1"/>
                </a:solidFill>
                <a:latin typeface="Arial"/>
                <a:ea typeface="Arial"/>
                <a:cs typeface="Arial"/>
                <a:sym typeface="Arial"/>
              </a:rPr>
              <a:t>Sound</a:t>
            </a:r>
            <a:r>
              <a:rPr lang="en-US" sz="4000" b="0" i="0" u="none" strike="noStrike" cap="small" dirty="0" smtClean="0">
                <a:solidFill>
                  <a:schemeClr val="tx1"/>
                </a:solidFill>
                <a:latin typeface="Arial"/>
                <a:ea typeface="Arial"/>
                <a:cs typeface="Arial"/>
                <a:sym typeface="Arial"/>
              </a:rPr>
              <a:t> Record in MS Word</a:t>
            </a:r>
            <a:endParaRPr lang="en-US" sz="4000" b="0" i="0" u="none" strike="noStrike" cap="small" baseline="0" dirty="0">
              <a:solidFill>
                <a:schemeClr val="tx1"/>
              </a:solidFill>
              <a:latin typeface="Arial"/>
              <a:ea typeface="Arial"/>
              <a:cs typeface="Arial"/>
              <a:sym typeface="Arial"/>
            </a:endParaRPr>
          </a:p>
        </p:txBody>
      </p:sp>
      <p:sp>
        <p:nvSpPr>
          <p:cNvPr id="251" name="Shape 251"/>
          <p:cNvSpPr txBox="1">
            <a:spLocks noGrp="1"/>
          </p:cNvSpPr>
          <p:nvPr>
            <p:ph type="body" idx="1"/>
          </p:nvPr>
        </p:nvSpPr>
        <p:spPr>
          <a:xfrm>
            <a:off x="457200" y="1219200"/>
            <a:ext cx="7467600" cy="4873751"/>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69444"/>
              <a:buFont typeface="Arial"/>
              <a:buChar char="•"/>
            </a:pPr>
            <a:r>
              <a:rPr lang="en-US" sz="2400" b="1" i="0" u="none" strike="noStrike" cap="none" baseline="0" dirty="0">
                <a:solidFill>
                  <a:schemeClr val="dk1"/>
                </a:solidFill>
                <a:latin typeface="Arial"/>
                <a:ea typeface="Arial"/>
                <a:cs typeface="Arial"/>
                <a:sym typeface="Arial"/>
              </a:rPr>
              <a:t>Tutorial </a:t>
            </a:r>
            <a:r>
              <a:rPr lang="en-US" sz="2400" b="1" i="1" u="none" strike="noStrike" cap="none" baseline="0" dirty="0">
                <a:solidFill>
                  <a:schemeClr val="dk1"/>
                </a:solidFill>
                <a:latin typeface="Arial"/>
                <a:ea typeface="Arial"/>
                <a:cs typeface="Arial"/>
                <a:sym typeface="Arial"/>
              </a:rPr>
              <a:t>- </a:t>
            </a:r>
            <a:r>
              <a:rPr lang="en-US" sz="2400" b="1" i="0" u="sng" strike="noStrike" cap="none" baseline="0" dirty="0">
                <a:solidFill>
                  <a:schemeClr val="hlink"/>
                </a:solidFill>
                <a:latin typeface="Arial"/>
                <a:ea typeface="Arial"/>
                <a:cs typeface="Arial"/>
                <a:sym typeface="Arial"/>
                <a:hlinkClick r:id="rId3"/>
              </a:rPr>
              <a:t>http://bit.ly/recaudword</a:t>
            </a:r>
          </a:p>
          <a:p>
            <a:endParaRPr dirty="0"/>
          </a:p>
          <a:p>
            <a:pPr marL="274320" marR="0" lvl="0" indent="-274320" algn="l" rtl="0">
              <a:spcBef>
                <a:spcPts val="600"/>
              </a:spcBef>
              <a:buClr>
                <a:schemeClr val="accent1"/>
              </a:buClr>
              <a:buSzPct val="69444"/>
              <a:buFont typeface="Arial"/>
              <a:buChar char="•"/>
            </a:pPr>
            <a:r>
              <a:rPr lang="en-US" sz="2400" b="1" i="0" u="none" strike="noStrike" cap="none" baseline="0" dirty="0">
                <a:solidFill>
                  <a:schemeClr val="dk1"/>
                </a:solidFill>
                <a:latin typeface="Arial"/>
                <a:ea typeface="Arial"/>
                <a:cs typeface="Arial"/>
                <a:sym typeface="Arial"/>
              </a:rPr>
              <a:t>Tutorial </a:t>
            </a:r>
            <a:r>
              <a:rPr lang="en-US" sz="2400" b="1" i="1" u="none" strike="noStrike" cap="none" baseline="0" dirty="0">
                <a:solidFill>
                  <a:schemeClr val="dk1"/>
                </a:solidFill>
                <a:latin typeface="Arial"/>
                <a:ea typeface="Arial"/>
                <a:cs typeface="Arial"/>
                <a:sym typeface="Arial"/>
              </a:rPr>
              <a:t>- </a:t>
            </a:r>
            <a:r>
              <a:rPr lang="en-US" sz="2400" b="1" i="0" u="sng" strike="noStrike" cap="none" baseline="0" dirty="0">
                <a:solidFill>
                  <a:schemeClr val="hlink"/>
                </a:solidFill>
                <a:latin typeface="Arial"/>
                <a:ea typeface="Arial"/>
                <a:cs typeface="Arial"/>
                <a:sym typeface="Arial"/>
                <a:hlinkClick r:id="rId4"/>
              </a:rPr>
              <a:t>http://tinyurl.com/quickrecord</a:t>
            </a:r>
          </a:p>
          <a:p>
            <a:pPr marL="274320" marR="0" lvl="0" indent="-274320" algn="l" rtl="0">
              <a:spcBef>
                <a:spcPts val="600"/>
              </a:spcBef>
              <a:buClr>
                <a:schemeClr val="accent1"/>
              </a:buClr>
              <a:buSzPct val="25000"/>
              <a:buFont typeface="Arial"/>
              <a:buNone/>
            </a:pPr>
            <a:r>
              <a:rPr lang="en-US" sz="2400" b="1" i="0" u="none" strike="noStrike" cap="none" baseline="0" dirty="0">
                <a:solidFill>
                  <a:schemeClr val="dk1"/>
                </a:solidFill>
                <a:latin typeface="Arial"/>
                <a:ea typeface="Arial"/>
                <a:cs typeface="Arial"/>
                <a:sym typeface="Arial"/>
              </a:rPr>
              <a:t> </a:t>
            </a:r>
          </a:p>
          <a:p>
            <a:pPr marL="274320" marR="0" lvl="0" indent="-274320" algn="l" rtl="0">
              <a:spcBef>
                <a:spcPts val="600"/>
              </a:spcBef>
              <a:buClr>
                <a:schemeClr val="accent1"/>
              </a:buClr>
              <a:buSzPct val="69444"/>
              <a:buFont typeface="Arial"/>
              <a:buChar char="•"/>
            </a:pPr>
            <a:r>
              <a:rPr lang="en-US" sz="2400" b="1" i="0" u="none" strike="noStrike" cap="none" baseline="0" dirty="0">
                <a:solidFill>
                  <a:schemeClr val="dk1"/>
                </a:solidFill>
                <a:latin typeface="Arial"/>
                <a:ea typeface="Arial"/>
                <a:cs typeface="Arial"/>
                <a:sym typeface="Arial"/>
              </a:rPr>
              <a:t>Blog - </a:t>
            </a:r>
            <a:r>
              <a:rPr lang="en-US" sz="2400" b="1" i="0" u="sng" strike="noStrike" cap="none" baseline="0" dirty="0">
                <a:solidFill>
                  <a:schemeClr val="hlink"/>
                </a:solidFill>
                <a:latin typeface="Arial"/>
                <a:ea typeface="Arial"/>
                <a:cs typeface="Arial"/>
                <a:sym typeface="Arial"/>
                <a:hlinkClick r:id="rId5"/>
              </a:rPr>
              <a:t>http://bit.ly/ep2blogrecinword</a:t>
            </a:r>
          </a:p>
          <a:p>
            <a:endParaRPr dirty="0"/>
          </a:p>
          <a:p>
            <a:pPr marL="274320" marR="0" lvl="0" indent="-274320" algn="l" rtl="0">
              <a:spcBef>
                <a:spcPts val="600"/>
              </a:spcBef>
              <a:buClr>
                <a:schemeClr val="accent1"/>
              </a:buClr>
              <a:buSzPct val="69444"/>
              <a:buFont typeface="Arial"/>
              <a:buChar char="•"/>
            </a:pPr>
            <a:r>
              <a:rPr lang="en-US" sz="2400" b="1" i="0" u="none" strike="noStrike" cap="none" baseline="0" dirty="0">
                <a:solidFill>
                  <a:schemeClr val="dk1"/>
                </a:solidFill>
                <a:latin typeface="Arial"/>
                <a:ea typeface="Arial"/>
                <a:cs typeface="Arial"/>
                <a:sym typeface="Arial"/>
              </a:rPr>
              <a:t>Podcast - </a:t>
            </a:r>
            <a:r>
              <a:rPr lang="en-US" sz="2400" b="1" i="0" u="sng" strike="noStrike" cap="none" baseline="0" dirty="0">
                <a:solidFill>
                  <a:schemeClr val="hlink"/>
                </a:solidFill>
                <a:latin typeface="Arial"/>
                <a:ea typeface="Arial"/>
                <a:cs typeface="Arial"/>
                <a:sym typeface="Arial"/>
                <a:hlinkClick r:id="rId6"/>
              </a:rPr>
              <a:t>http://bit.ly/ep2audiorecinword</a:t>
            </a:r>
          </a:p>
          <a:p>
            <a:endParaRPr dirty="0"/>
          </a:p>
          <a:p>
            <a:endParaRPr dirty="0"/>
          </a:p>
        </p:txBody>
      </p:sp>
      <p:sp>
        <p:nvSpPr>
          <p:cNvPr id="252" name="Shape 252"/>
          <p:cNvSpPr/>
          <p:nvPr/>
        </p:nvSpPr>
        <p:spPr>
          <a:xfrm>
            <a:off x="7239000" y="2819400"/>
            <a:ext cx="1143008" cy="1143008"/>
          </a:xfrm>
          <a:prstGeom prst="rect">
            <a:avLst/>
          </a:prstGeom>
          <a:blipFill>
            <a:blip r:embed="rId7"/>
            <a:stretch>
              <a:fillRect/>
            </a:stretch>
          </a:blipFill>
        </p:spPr>
      </p:sp>
      <p:sp>
        <p:nvSpPr>
          <p:cNvPr id="253" name="Shape 253"/>
          <p:cNvSpPr/>
          <p:nvPr/>
        </p:nvSpPr>
        <p:spPr>
          <a:xfrm>
            <a:off x="2895600" y="4572000"/>
            <a:ext cx="3549769" cy="2044975"/>
          </a:xfrm>
          <a:prstGeom prst="rect">
            <a:avLst/>
          </a:prstGeom>
          <a:blipFill>
            <a:blip r:embed="rId8"/>
            <a:stretch>
              <a:fillRect/>
            </a:stretch>
          </a:blipFill>
        </p:spPr>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274319" y="274319"/>
            <a:ext cx="8663939" cy="891539"/>
          </a:xfrm>
          <a:prstGeom prst="rect">
            <a:avLst/>
          </a:prstGeom>
        </p:spPr>
        <p:txBody>
          <a:bodyPr lIns="38100" tIns="38100" rIns="38100" bIns="38100" anchor="t" anchorCtr="0">
            <a:noAutofit/>
          </a:bodyPr>
          <a:lstStyle/>
          <a:p>
            <a:pPr rtl="0">
              <a:lnSpc>
                <a:spcPct val="100000"/>
              </a:lnSpc>
              <a:buNone/>
            </a:pPr>
            <a:r>
              <a:rPr lang="en-US" sz="4266" u="sng">
                <a:solidFill>
                  <a:srgbClr val="0000FF"/>
                </a:solidFill>
                <a:latin typeface="Arial"/>
                <a:ea typeface="Arial"/>
                <a:cs typeface="Arial"/>
                <a:sym typeface="Arial"/>
                <a:hlinkClick r:id="rId3"/>
              </a:rPr>
              <a:t>Vocaroo.com</a:t>
            </a:r>
            <a:r>
              <a:rPr lang="en-US" sz="4266">
                <a:solidFill>
                  <a:srgbClr val="000000"/>
                </a:solidFill>
                <a:latin typeface="Arial"/>
                <a:ea typeface="Arial"/>
                <a:cs typeface="Arial"/>
                <a:sym typeface="Arial"/>
              </a:rPr>
              <a:t> - Voice Recorder</a:t>
            </a:r>
          </a:p>
        </p:txBody>
      </p:sp>
      <p:sp>
        <p:nvSpPr>
          <p:cNvPr id="260" name="Shape 260"/>
          <p:cNvSpPr/>
          <p:nvPr/>
        </p:nvSpPr>
        <p:spPr>
          <a:xfrm>
            <a:off x="457200" y="1005840"/>
            <a:ext cx="8071627" cy="5521455"/>
          </a:xfrm>
          <a:prstGeom prst="rect">
            <a:avLst/>
          </a:prstGeom>
          <a:blipFill>
            <a:blip r:embed="rId4"/>
            <a:stretch>
              <a:fillRect/>
            </a:stretch>
          </a:blipFill>
        </p:spPr>
      </p:sp>
      <p:sp>
        <p:nvSpPr>
          <p:cNvPr id="261" name="Shape 261"/>
          <p:cNvSpPr txBox="1"/>
          <p:nvPr/>
        </p:nvSpPr>
        <p:spPr>
          <a:xfrm>
            <a:off x="4935757" y="5760719"/>
            <a:ext cx="3997199" cy="894299"/>
          </a:xfrm>
          <a:prstGeom prst="rect">
            <a:avLst/>
          </a:prstGeom>
          <a:solidFill>
            <a:srgbClr val="FFFF00"/>
          </a:solidFill>
          <a:ln w="28575" cap="flat">
            <a:solidFill>
              <a:srgbClr val="000000"/>
            </a:solidFill>
            <a:prstDash val="solid"/>
            <a:round/>
            <a:headEnd type="none" w="med" len="med"/>
            <a:tailEnd type="none" w="med" len="med"/>
          </a:ln>
        </p:spPr>
        <p:txBody>
          <a:bodyPr lIns="38100" tIns="38100" rIns="38100" bIns="38100" anchor="ctr" anchorCtr="0">
            <a:noAutofit/>
          </a:bodyPr>
          <a:lstStyle/>
          <a:p>
            <a:pPr algn="ctr" rtl="0">
              <a:lnSpc>
                <a:spcPct val="100000"/>
              </a:lnSpc>
              <a:buNone/>
            </a:pPr>
            <a:r>
              <a:rPr lang="en-US" sz="2666">
                <a:solidFill>
                  <a:srgbClr val="000000"/>
                </a:solidFill>
                <a:latin typeface="Arial"/>
                <a:ea typeface="Arial"/>
                <a:cs typeface="Arial"/>
                <a:sym typeface="Arial"/>
              </a:rPr>
              <a:t> Audio Describing Uses </a:t>
            </a:r>
          </a:p>
          <a:p>
            <a:pPr algn="ctr" rtl="0">
              <a:lnSpc>
                <a:spcPct val="100000"/>
              </a:lnSpc>
              <a:buNone/>
            </a:pPr>
            <a:r>
              <a:rPr lang="en-US" sz="2666" u="sng">
                <a:solidFill>
                  <a:srgbClr val="0000FF"/>
                </a:solidFill>
                <a:latin typeface="Arial"/>
                <a:ea typeface="Arial"/>
                <a:cs typeface="Arial"/>
                <a:sym typeface="Arial"/>
                <a:hlinkClick r:id="rId5"/>
              </a:rPr>
              <a:t>http://bit.ly/vocideas</a:t>
            </a:r>
            <a:r>
              <a:rPr lang="en-US" sz="2666">
                <a:solidFill>
                  <a:srgbClr val="000000"/>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228600" y="152400"/>
            <a:ext cx="7086600" cy="7318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a:solidFill>
                  <a:srgbClr val="000000"/>
                </a:solidFill>
              </a:rPr>
              <a:t>More Ways to Create Audio</a:t>
            </a:r>
          </a:p>
        </p:txBody>
      </p:sp>
      <p:sp>
        <p:nvSpPr>
          <p:cNvPr id="267" name="Shape 267"/>
          <p:cNvSpPr txBox="1">
            <a:spLocks noGrp="1"/>
          </p:cNvSpPr>
          <p:nvPr>
            <p:ph type="body" idx="1"/>
          </p:nvPr>
        </p:nvSpPr>
        <p:spPr>
          <a:xfrm>
            <a:off x="228600" y="1066800"/>
            <a:ext cx="5257799" cy="2209799"/>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Tools</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3"/>
              </a:rPr>
              <a:t>Audacity</a:t>
            </a:r>
            <a:r>
              <a:rPr lang="en-US"/>
              <a:t> </a:t>
            </a:r>
            <a:r>
              <a:rPr lang="en-US">
                <a:solidFill>
                  <a:srgbClr val="000000"/>
                </a:solidFill>
              </a:rPr>
              <a:t>(Free Download)</a:t>
            </a:r>
          </a:p>
          <a:p>
            <a:pPr marL="742950" marR="0" lvl="1" indent="-285750" algn="l" rtl="0">
              <a:spcBef>
                <a:spcPts val="480"/>
              </a:spcBef>
              <a:spcAft>
                <a:spcPts val="0"/>
              </a:spcAft>
              <a:buClr>
                <a:schemeClr val="dk1"/>
              </a:buClr>
              <a:buSzPct val="92948"/>
              <a:buFont typeface="Arial"/>
              <a:buChar char="•"/>
            </a:pPr>
            <a:r>
              <a:rPr lang="en-US" u="sng">
                <a:solidFill>
                  <a:schemeClr val="hlink"/>
                </a:solidFill>
                <a:hlinkClick r:id="rId4"/>
              </a:rPr>
              <a:t>Recordmp3.org</a:t>
            </a:r>
          </a:p>
          <a:p>
            <a:pPr marL="742950" marR="0" lvl="1" indent="-285750" algn="l" rtl="0">
              <a:spcBef>
                <a:spcPts val="480"/>
              </a:spcBef>
              <a:spcAft>
                <a:spcPts val="0"/>
              </a:spcAft>
              <a:buClr>
                <a:schemeClr val="dk1"/>
              </a:buClr>
              <a:buSzPct val="92948"/>
              <a:buFont typeface="Arial"/>
              <a:buChar char="•"/>
            </a:pPr>
            <a:r>
              <a:rPr lang="en-US" u="sng" baseline="0">
                <a:solidFill>
                  <a:schemeClr val="hlink"/>
                </a:solidFill>
                <a:hlinkClick r:id="rId5"/>
              </a:rPr>
              <a:t>Audioboo.com</a:t>
            </a:r>
          </a:p>
          <a:p>
            <a:pPr marL="742950" marR="0" lvl="1" indent="-285750" algn="l" rtl="0">
              <a:spcBef>
                <a:spcPts val="480"/>
              </a:spcBef>
              <a:spcAft>
                <a:spcPts val="0"/>
              </a:spcAft>
              <a:buClr>
                <a:schemeClr val="dk1"/>
              </a:buClr>
              <a:buSzPct val="92948"/>
              <a:buFont typeface="Arial"/>
              <a:buChar char="•"/>
            </a:pPr>
            <a:r>
              <a:rPr lang="en-US" u="sng" baseline="0">
                <a:solidFill>
                  <a:schemeClr val="hlink"/>
                </a:solidFill>
                <a:hlinkClick r:id="rId6"/>
              </a:rPr>
              <a:t>Chirbit.com</a:t>
            </a:r>
          </a:p>
          <a:p>
            <a:pPr marL="742950" marR="0" lvl="1" indent="-285750" algn="l" rtl="0">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Sound Recorder </a:t>
            </a:r>
          </a:p>
          <a:p>
            <a:pPr marL="742950" marR="0" lvl="1" indent="-285750" algn="l" rtl="0">
              <a:spcBef>
                <a:spcPts val="48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   in Windows</a:t>
            </a:r>
          </a:p>
          <a:p>
            <a:pPr marL="742950" marR="0" lvl="1" indent="-285750" algn="l" rtl="0">
              <a:spcBef>
                <a:spcPts val="480"/>
              </a:spcBef>
              <a:spcAft>
                <a:spcPts val="0"/>
              </a:spcAft>
              <a:buClr>
                <a:schemeClr val="dk1"/>
              </a:buClr>
              <a:buSzPct val="92948"/>
              <a:buFont typeface="Arial"/>
              <a:buChar char="•"/>
            </a:pPr>
            <a:r>
              <a:rPr lang="en-US">
                <a:solidFill>
                  <a:srgbClr val="000000"/>
                </a:solidFill>
              </a:rPr>
              <a:t>Voice Memo Apps</a:t>
            </a:r>
          </a:p>
          <a:p>
            <a:pPr marL="742950" marR="0" lvl="1" indent="-285750" algn="l" rtl="0">
              <a:spcBef>
                <a:spcPts val="480"/>
              </a:spcBef>
              <a:spcAft>
                <a:spcPts val="0"/>
              </a:spcAft>
              <a:buClr>
                <a:schemeClr val="dk1"/>
              </a:buClr>
              <a:buSzPct val="100694"/>
              <a:buFont typeface="Arial"/>
              <a:buChar char="•"/>
            </a:pPr>
            <a:r>
              <a:rPr lang="en-US" sz="2400" b="0" i="0" u="sng" strike="noStrike" cap="none" baseline="0">
                <a:solidFill>
                  <a:schemeClr val="hlink"/>
                </a:solidFill>
                <a:latin typeface="Arial"/>
                <a:ea typeface="Arial"/>
                <a:cs typeface="Arial"/>
                <a:sym typeface="Arial"/>
                <a:hlinkClick r:id="rId7"/>
              </a:rPr>
              <a:t>Flying Books App</a:t>
            </a:r>
          </a:p>
        </p:txBody>
      </p:sp>
      <p:sp>
        <p:nvSpPr>
          <p:cNvPr id="268" name="Shape 268"/>
          <p:cNvSpPr txBox="1"/>
          <p:nvPr/>
        </p:nvSpPr>
        <p:spPr>
          <a:xfrm>
            <a:off x="304800" y="5486400"/>
            <a:ext cx="7162799" cy="114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560"/>
              </a:spcBef>
              <a:spcAft>
                <a:spcPts val="0"/>
              </a:spcAft>
              <a:buSzPct val="25000"/>
              <a:buNone/>
            </a:pPr>
            <a:r>
              <a:rPr lang="en-US" sz="2800" b="0" i="0" u="none" strike="noStrike" cap="none" baseline="0">
                <a:solidFill>
                  <a:schemeClr val="dk1"/>
                </a:solidFill>
                <a:latin typeface="Arial"/>
                <a:ea typeface="Arial"/>
                <a:cs typeface="Arial"/>
                <a:sym typeface="Arial"/>
              </a:rPr>
              <a:t>Evidence</a:t>
            </a:r>
          </a:p>
          <a:p>
            <a:pPr marL="342900" marR="0" lvl="0" indent="-342900" algn="l" rtl="0">
              <a:spcBef>
                <a:spcPts val="560"/>
              </a:spcBef>
              <a:spcAft>
                <a:spcPts val="0"/>
              </a:spcAft>
              <a:buSzPct val="25000"/>
              <a:buNone/>
            </a:pPr>
            <a:r>
              <a:rPr lang="en-US" sz="2800" b="0" i="0" u="sng" strike="noStrike" cap="none" baseline="0">
                <a:solidFill>
                  <a:schemeClr val="hlink"/>
                </a:solidFill>
                <a:latin typeface="Arial"/>
                <a:ea typeface="Arial"/>
                <a:cs typeface="Arial"/>
                <a:sym typeface="Arial"/>
                <a:hlinkClick r:id="rId8"/>
              </a:rPr>
              <a:t>http://bit.ly/createtalkingbooksresearch</a:t>
            </a:r>
          </a:p>
        </p:txBody>
      </p:sp>
      <p:sp>
        <p:nvSpPr>
          <p:cNvPr id="269" name="Shape 269"/>
          <p:cNvSpPr/>
          <p:nvPr/>
        </p:nvSpPr>
        <p:spPr>
          <a:xfrm>
            <a:off x="5257800" y="914400"/>
            <a:ext cx="3505199" cy="4800599"/>
          </a:xfrm>
          <a:prstGeom prst="rect">
            <a:avLst/>
          </a:prstGeom>
          <a:blipFill>
            <a:blip r:embed="rId9"/>
            <a:stretch>
              <a:fillRect/>
            </a:stretch>
          </a:blipFill>
        </p:spPr>
      </p:sp>
      <p:sp>
        <p:nvSpPr>
          <p:cNvPr id="270" name="Shape 270"/>
          <p:cNvSpPr/>
          <p:nvPr/>
        </p:nvSpPr>
        <p:spPr>
          <a:xfrm>
            <a:off x="785375" y="4657725"/>
            <a:ext cx="3794213" cy="921539"/>
          </a:xfrm>
          <a:prstGeom prst="rect">
            <a:avLst/>
          </a:prstGeom>
          <a:blipFill>
            <a:blip r:embed="rId10"/>
            <a:stretch>
              <a:fillRect/>
            </a:stretch>
          </a:blipFill>
        </p:spPr>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5181600" y="3352800"/>
            <a:ext cx="3962400" cy="2971800"/>
          </a:xfrm>
          <a:prstGeom prst="rect">
            <a:avLst/>
          </a:prstGeom>
          <a:blipFill>
            <a:blip r:embed="rId3"/>
            <a:stretch>
              <a:fillRect/>
            </a:stretch>
          </a:blipFill>
        </p:spPr>
      </p:sp>
      <p:sp>
        <p:nvSpPr>
          <p:cNvPr id="276" name="Shape 276"/>
          <p:cNvSpPr txBox="1">
            <a:spLocks noGrp="1"/>
          </p:cNvSpPr>
          <p:nvPr>
            <p:ph type="title"/>
          </p:nvPr>
        </p:nvSpPr>
        <p:spPr>
          <a:xfrm>
            <a:off x="3124200" y="-381000"/>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600" b="0" i="0" u="none" strike="noStrike" cap="small" baseline="0">
                <a:solidFill>
                  <a:srgbClr val="000000"/>
                </a:solidFill>
                <a:latin typeface="Arial"/>
                <a:ea typeface="Arial"/>
                <a:cs typeface="Arial"/>
                <a:sym typeface="Arial"/>
              </a:rPr>
              <a:t>Graphic Organizers</a:t>
            </a:r>
          </a:p>
        </p:txBody>
      </p:sp>
      <p:sp>
        <p:nvSpPr>
          <p:cNvPr id="277" name="Shape 277"/>
          <p:cNvSpPr txBox="1">
            <a:spLocks noGrp="1"/>
          </p:cNvSpPr>
          <p:nvPr>
            <p:ph type="body" idx="1"/>
          </p:nvPr>
        </p:nvSpPr>
        <p:spPr>
          <a:xfrm>
            <a:off x="228600" y="914400"/>
            <a:ext cx="8775599" cy="3886200"/>
          </a:xfrm>
          <a:prstGeom prst="rect">
            <a:avLst/>
          </a:prstGeom>
          <a:noFill/>
          <a:ln>
            <a:noFill/>
          </a:ln>
        </p:spPr>
        <p:txBody>
          <a:bodyPr lIns="91425" tIns="45700" rIns="91425" bIns="45700" anchor="t" anchorCtr="0">
            <a:noAutofit/>
          </a:bodyPr>
          <a:lstStyle/>
          <a:p>
            <a:pPr marL="0" marR="0" lvl="0" indent="0" algn="l" rtl="0">
              <a:spcBef>
                <a:spcPts val="600"/>
              </a:spcBef>
              <a:buNone/>
            </a:pPr>
            <a:r>
              <a:rPr lang="en-US" sz="2400" b="1" dirty="0">
                <a:solidFill>
                  <a:schemeClr val="dk1"/>
                </a:solidFill>
              </a:rPr>
              <a:t>                    </a:t>
            </a:r>
            <a:r>
              <a:rPr lang="en-US" sz="2400" b="1" i="0" u="none" strike="noStrike" cap="none" baseline="0" dirty="0">
                <a:solidFill>
                  <a:schemeClr val="dk1"/>
                </a:solidFill>
                <a:latin typeface="Arial"/>
                <a:ea typeface="Arial"/>
                <a:cs typeface="Arial"/>
                <a:sym typeface="Arial"/>
              </a:rPr>
              <a:t>Templates - </a:t>
            </a:r>
            <a:r>
              <a:rPr lang="en-US" sz="2400" b="1" i="0" u="sng" strike="noStrike" cap="none" baseline="0" dirty="0">
                <a:solidFill>
                  <a:schemeClr val="hlink"/>
                </a:solidFill>
                <a:latin typeface="Arial"/>
                <a:ea typeface="Arial"/>
                <a:cs typeface="Arial"/>
                <a:sym typeface="Arial"/>
                <a:hlinkClick r:id="rId4"/>
              </a:rPr>
              <a:t>eduplace.com/</a:t>
            </a:r>
            <a:r>
              <a:rPr lang="en-US" sz="2400" b="1" i="0" u="sng" strike="noStrike" cap="none" baseline="0" dirty="0" err="1">
                <a:solidFill>
                  <a:schemeClr val="hlink"/>
                </a:solidFill>
                <a:latin typeface="Arial"/>
                <a:ea typeface="Arial"/>
                <a:cs typeface="Arial"/>
                <a:sym typeface="Arial"/>
                <a:hlinkClick r:id="rId4"/>
              </a:rPr>
              <a:t>graphicorganizer</a:t>
            </a:r>
            <a:endParaRPr lang="en-US" sz="2400" b="1" i="0" u="sng" strike="noStrike" cap="none" baseline="0" dirty="0">
              <a:solidFill>
                <a:schemeClr val="hlink"/>
              </a:solidFill>
              <a:latin typeface="Arial"/>
              <a:ea typeface="Arial"/>
              <a:cs typeface="Arial"/>
              <a:sym typeface="Arial"/>
              <a:hlinkClick r:id="rId4"/>
            </a:endParaRPr>
          </a:p>
          <a:p>
            <a:endParaRPr dirty="0"/>
          </a:p>
          <a:p>
            <a:pPr marL="0" marR="0" lvl="0" indent="0" algn="l" rtl="0">
              <a:spcBef>
                <a:spcPts val="600"/>
              </a:spcBef>
              <a:buNone/>
            </a:pPr>
            <a:r>
              <a:rPr lang="en-US" sz="2400" b="1" dirty="0">
                <a:solidFill>
                  <a:schemeClr val="dk1"/>
                </a:solidFill>
              </a:rPr>
              <a:t>                                     </a:t>
            </a:r>
            <a:r>
              <a:rPr lang="en-US" sz="2400" b="1" i="0" u="none" strike="noStrike" cap="none" baseline="0" dirty="0">
                <a:solidFill>
                  <a:schemeClr val="dk1"/>
                </a:solidFill>
                <a:latin typeface="Arial"/>
                <a:ea typeface="Arial"/>
                <a:cs typeface="Arial"/>
                <a:sym typeface="Arial"/>
              </a:rPr>
              <a:t>More Template</a:t>
            </a:r>
            <a:r>
              <a:rPr lang="en-US" sz="2400" b="1" dirty="0">
                <a:solidFill>
                  <a:schemeClr val="dk1"/>
                </a:solidFill>
              </a:rPr>
              <a:t>s </a:t>
            </a:r>
            <a:r>
              <a:rPr lang="en-US" sz="2400" b="1" i="0" u="none" strike="noStrike" cap="none" baseline="0" dirty="0">
                <a:solidFill>
                  <a:schemeClr val="dk1"/>
                </a:solidFill>
                <a:latin typeface="Arial"/>
                <a:ea typeface="Arial"/>
                <a:cs typeface="Arial"/>
                <a:sym typeface="Arial"/>
              </a:rPr>
              <a:t>- </a:t>
            </a:r>
            <a:r>
              <a:rPr lang="en-US" sz="2400" b="1" i="0" u="sng" strike="noStrike" cap="none" baseline="0" dirty="0">
                <a:solidFill>
                  <a:schemeClr val="hlink"/>
                </a:solidFill>
                <a:latin typeface="Arial"/>
                <a:ea typeface="Arial"/>
                <a:cs typeface="Arial"/>
                <a:sym typeface="Arial"/>
                <a:hlinkClick r:id="rId5"/>
              </a:rPr>
              <a:t>http://bit.ly/holtgos</a:t>
            </a:r>
          </a:p>
          <a:p>
            <a:endParaRPr dirty="0"/>
          </a:p>
          <a:p>
            <a:pPr marL="0" marR="0" lvl="0" indent="0" algn="l" rtl="0">
              <a:spcBef>
                <a:spcPts val="600"/>
              </a:spcBef>
              <a:buNone/>
            </a:pPr>
            <a:r>
              <a:rPr lang="en-US" sz="2400" b="1" dirty="0">
                <a:solidFill>
                  <a:schemeClr val="dk1"/>
                </a:solidFill>
              </a:rPr>
              <a:t>                                     </a:t>
            </a:r>
            <a:r>
              <a:rPr lang="en-US" sz="2400" b="1" i="0" u="none" strike="noStrike" cap="none" baseline="0" dirty="0">
                <a:solidFill>
                  <a:schemeClr val="dk1"/>
                </a:solidFill>
                <a:latin typeface="Arial"/>
                <a:ea typeface="Arial"/>
                <a:cs typeface="Arial"/>
                <a:sym typeface="Arial"/>
              </a:rPr>
              <a:t>Blog - </a:t>
            </a:r>
            <a:r>
              <a:rPr lang="en-US" sz="2400" b="1" i="0" u="sng" strike="noStrike" cap="none" baseline="0" dirty="0">
                <a:solidFill>
                  <a:schemeClr val="hlink"/>
                </a:solidFill>
                <a:latin typeface="Arial"/>
                <a:ea typeface="Arial"/>
                <a:cs typeface="Arial"/>
                <a:sym typeface="Arial"/>
                <a:hlinkClick r:id="rId6"/>
              </a:rPr>
              <a:t>http://bit.ly/ep37goi1blog</a:t>
            </a:r>
          </a:p>
          <a:p>
            <a:pPr marL="0" marR="0" lvl="0" indent="0" algn="l" rtl="0">
              <a:spcBef>
                <a:spcPts val="600"/>
              </a:spcBef>
              <a:buNone/>
            </a:pPr>
            <a:r>
              <a:rPr lang="en-US" sz="2400" b="1" i="0" u="none" strike="noStrike" cap="none" baseline="0" dirty="0" smtClean="0">
                <a:solidFill>
                  <a:schemeClr val="dk1"/>
                </a:solidFill>
                <a:latin typeface="Arial"/>
                <a:ea typeface="Arial"/>
                <a:cs typeface="Arial"/>
                <a:sym typeface="Arial"/>
              </a:rPr>
              <a:t>Podcast:</a:t>
            </a:r>
            <a:r>
              <a:rPr lang="en-US" sz="2400" b="1" i="0" u="none" strike="noStrike" cap="none" dirty="0" smtClean="0">
                <a:solidFill>
                  <a:schemeClr val="dk1"/>
                </a:solidFill>
                <a:latin typeface="Arial"/>
                <a:ea typeface="Arial"/>
                <a:cs typeface="Arial"/>
                <a:sym typeface="Arial"/>
              </a:rPr>
              <a:t>  </a:t>
            </a:r>
            <a:r>
              <a:rPr lang="en-US" sz="2000" b="1" i="0" u="sng" strike="noStrike" cap="none" baseline="0" dirty="0" smtClean="0">
                <a:solidFill>
                  <a:schemeClr val="hlink"/>
                </a:solidFill>
                <a:latin typeface="Arial"/>
                <a:ea typeface="Arial"/>
                <a:cs typeface="Arial"/>
                <a:sym typeface="Arial"/>
                <a:hlinkClick r:id="rId7"/>
              </a:rPr>
              <a:t>http</a:t>
            </a:r>
            <a:r>
              <a:rPr lang="en-US" sz="2000" b="1" i="0" u="sng" strike="noStrike" cap="none" baseline="0" dirty="0">
                <a:solidFill>
                  <a:schemeClr val="hlink"/>
                </a:solidFill>
                <a:latin typeface="Arial"/>
                <a:ea typeface="Arial"/>
                <a:cs typeface="Arial"/>
                <a:sym typeface="Arial"/>
                <a:hlinkClick r:id="rId7"/>
              </a:rPr>
              <a:t>://bit.ly/ep37goi1audio</a:t>
            </a:r>
            <a:r>
              <a:rPr lang="en-US" sz="2000" b="1" i="0" u="none" strike="noStrike" cap="none" baseline="0" dirty="0">
                <a:solidFill>
                  <a:schemeClr val="dk1"/>
                </a:solidFill>
                <a:latin typeface="Arial"/>
                <a:ea typeface="Arial"/>
                <a:cs typeface="Arial"/>
                <a:sym typeface="Arial"/>
              </a:rPr>
              <a:t> </a:t>
            </a:r>
            <a:endParaRPr lang="en-US" sz="2400" b="1" i="0" u="none" strike="noStrike" cap="none" baseline="0" dirty="0">
              <a:solidFill>
                <a:schemeClr val="dk1"/>
              </a:solidFill>
              <a:latin typeface="Arial"/>
              <a:ea typeface="Arial"/>
              <a:cs typeface="Arial"/>
              <a:sym typeface="Arial"/>
            </a:endParaRPr>
          </a:p>
        </p:txBody>
      </p:sp>
      <p:grpSp>
        <p:nvGrpSpPr>
          <p:cNvPr id="278" name="Shape 278"/>
          <p:cNvGrpSpPr/>
          <p:nvPr/>
        </p:nvGrpSpPr>
        <p:grpSpPr>
          <a:xfrm>
            <a:off x="292986" y="223666"/>
            <a:ext cx="2862960" cy="2264860"/>
            <a:chOff x="186" y="514789"/>
            <a:chExt cx="2780923" cy="1561219"/>
          </a:xfrm>
        </p:grpSpPr>
        <p:sp>
          <p:nvSpPr>
            <p:cNvPr id="279" name="Shape 279"/>
            <p:cNvSpPr/>
            <p:nvPr/>
          </p:nvSpPr>
          <p:spPr>
            <a:xfrm>
              <a:off x="984079" y="514789"/>
              <a:ext cx="813134" cy="406567"/>
            </a:xfrm>
            <a:prstGeom prst="rect">
              <a:avLst/>
            </a:prstGeom>
            <a:solidFill>
              <a:schemeClr val="accent2"/>
            </a:solidFill>
            <a:ln w="25400" cap="flat">
              <a:solidFill>
                <a:schemeClr val="lt1"/>
              </a:solidFill>
              <a:prstDash val="solid"/>
              <a:round/>
              <a:headEnd type="none" w="med" len="med"/>
              <a:tailEnd type="none" w="med" len="med"/>
            </a:ln>
          </p:spPr>
          <p:txBody>
            <a:bodyPr lIns="13950" tIns="13950" rIns="13950" bIns="13950" anchor="ctr" anchorCtr="0">
              <a:noAutofit/>
            </a:bodyPr>
            <a:lstStyle/>
            <a:p>
              <a:endParaRPr/>
            </a:p>
          </p:txBody>
        </p:sp>
        <p:sp>
          <p:nvSpPr>
            <p:cNvPr id="280" name="Shape 280"/>
            <p:cNvSpPr/>
            <p:nvPr/>
          </p:nvSpPr>
          <p:spPr>
            <a:xfrm>
              <a:off x="186" y="1669441"/>
              <a:ext cx="813134" cy="406567"/>
            </a:xfrm>
            <a:prstGeom prst="rect">
              <a:avLst/>
            </a:prstGeom>
            <a:solidFill>
              <a:srgbClr val="F3CB2C"/>
            </a:solidFill>
            <a:ln w="25400" cap="flat">
              <a:solidFill>
                <a:schemeClr val="lt1"/>
              </a:solidFill>
              <a:prstDash val="solid"/>
              <a:round/>
              <a:headEnd type="none" w="med" len="med"/>
              <a:tailEnd type="none" w="med" len="med"/>
            </a:ln>
          </p:spPr>
          <p:txBody>
            <a:bodyPr lIns="13950" tIns="13950" rIns="13950" bIns="13950" anchor="ctr" anchorCtr="0">
              <a:noAutofit/>
            </a:bodyPr>
            <a:lstStyle/>
            <a:p>
              <a:endParaRPr/>
            </a:p>
          </p:txBody>
        </p:sp>
        <p:sp>
          <p:nvSpPr>
            <p:cNvPr id="281" name="Shape 281"/>
            <p:cNvSpPr/>
            <p:nvPr/>
          </p:nvSpPr>
          <p:spPr>
            <a:xfrm>
              <a:off x="984079" y="1669441"/>
              <a:ext cx="813134" cy="406567"/>
            </a:xfrm>
            <a:prstGeom prst="rect">
              <a:avLst/>
            </a:prstGeom>
            <a:solidFill>
              <a:srgbClr val="F3CB2C"/>
            </a:solidFill>
            <a:ln w="25400" cap="flat">
              <a:solidFill>
                <a:schemeClr val="lt1"/>
              </a:solidFill>
              <a:prstDash val="solid"/>
              <a:round/>
              <a:headEnd type="none" w="med" len="med"/>
              <a:tailEnd type="none" w="med" len="med"/>
            </a:ln>
          </p:spPr>
          <p:txBody>
            <a:bodyPr lIns="13950" tIns="13950" rIns="13950" bIns="13950" anchor="ctr" anchorCtr="0">
              <a:noAutofit/>
            </a:bodyPr>
            <a:lstStyle/>
            <a:p>
              <a:endParaRPr/>
            </a:p>
          </p:txBody>
        </p:sp>
        <p:sp>
          <p:nvSpPr>
            <p:cNvPr id="282" name="Shape 282"/>
            <p:cNvSpPr/>
            <p:nvPr/>
          </p:nvSpPr>
          <p:spPr>
            <a:xfrm>
              <a:off x="1967974" y="1669441"/>
              <a:ext cx="813134" cy="406567"/>
            </a:xfrm>
            <a:prstGeom prst="rect">
              <a:avLst/>
            </a:prstGeom>
            <a:solidFill>
              <a:srgbClr val="F3CB2C"/>
            </a:solidFill>
            <a:ln w="25400" cap="flat">
              <a:solidFill>
                <a:schemeClr val="lt1"/>
              </a:solidFill>
              <a:prstDash val="solid"/>
              <a:round/>
              <a:headEnd type="none" w="med" len="med"/>
              <a:tailEnd type="none" w="med" len="med"/>
            </a:ln>
          </p:spPr>
          <p:txBody>
            <a:bodyPr lIns="13950" tIns="13950" rIns="13950" bIns="13950" anchor="ctr" anchorCtr="0">
              <a:noAutofit/>
            </a:bodyPr>
            <a:lstStyle/>
            <a:p>
              <a:endParaRPr/>
            </a:p>
          </p:txBody>
        </p:sp>
        <p:sp>
          <p:nvSpPr>
            <p:cNvPr id="283" name="Shape 283"/>
            <p:cNvSpPr/>
            <p:nvPr/>
          </p:nvSpPr>
          <p:spPr>
            <a:xfrm>
              <a:off x="492133" y="1092116"/>
              <a:ext cx="813134" cy="406567"/>
            </a:xfrm>
            <a:prstGeom prst="rect">
              <a:avLst/>
            </a:prstGeom>
            <a:solidFill>
              <a:srgbClr val="F3CB2C"/>
            </a:solidFill>
            <a:ln w="25400" cap="flat">
              <a:solidFill>
                <a:srgbClr val="E7E7E7"/>
              </a:solidFill>
              <a:prstDash val="solid"/>
              <a:round/>
              <a:headEnd type="none" w="med" len="med"/>
              <a:tailEnd type="none" w="med" len="med"/>
            </a:ln>
          </p:spPr>
          <p:txBody>
            <a:bodyPr lIns="13950" tIns="13950" rIns="13950" bIns="13950" anchor="ctr" anchorCtr="0">
              <a:noAutofit/>
            </a:bodyPr>
            <a:lstStyle/>
            <a:p>
              <a:endParaRPr/>
            </a:p>
          </p:txBody>
        </p:sp>
      </p:grpSp>
      <p:sp>
        <p:nvSpPr>
          <p:cNvPr id="284" name="Shape 284"/>
          <p:cNvSpPr txBox="1"/>
          <p:nvPr/>
        </p:nvSpPr>
        <p:spPr>
          <a:xfrm>
            <a:off x="825909" y="3810000"/>
            <a:ext cx="3023099" cy="2361599"/>
          </a:xfrm>
          <a:prstGeom prst="rect">
            <a:avLst/>
          </a:prstGeom>
          <a:gradFill>
            <a:gsLst>
              <a:gs pos="0">
                <a:schemeClr val="dk1"/>
              </a:gs>
              <a:gs pos="30000">
                <a:schemeClr val="dk1"/>
              </a:gs>
              <a:gs pos="75000">
                <a:schemeClr val="dk1"/>
              </a:gs>
              <a:gs pos="100000">
                <a:schemeClr val="dk1"/>
              </a:gs>
            </a:gsLst>
            <a:path path="circle">
              <a:fillToRect t="100000" r="100000"/>
            </a:path>
            <a:tileRect l="-100000" b="-100000"/>
          </a:gradFill>
          <a:ln w="127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US" sz="2000" b="0" i="0" u="none" strike="noStrike" cap="none" baseline="0" dirty="0">
                <a:solidFill>
                  <a:schemeClr val="lt1"/>
                </a:solidFill>
                <a:latin typeface="Arial"/>
                <a:ea typeface="Arial"/>
                <a:cs typeface="Arial"/>
                <a:sym typeface="Arial"/>
              </a:rPr>
              <a:t>Web 2.0 Tools:</a:t>
            </a:r>
          </a:p>
          <a:p>
            <a:pPr marL="0" marR="0" lvl="0" indent="0" algn="ctr" rtl="0">
              <a:buSzPct val="25000"/>
              <a:buNone/>
            </a:pPr>
            <a:r>
              <a:rPr lang="en-US" sz="1800" b="1" i="0" u="sng" strike="noStrike" cap="none" baseline="0" dirty="0">
                <a:solidFill>
                  <a:srgbClr val="FF9900"/>
                </a:solidFill>
                <a:latin typeface="Arial"/>
                <a:ea typeface="Arial"/>
                <a:cs typeface="Arial"/>
                <a:sym typeface="Arial"/>
                <a:hlinkClick r:id="rId8"/>
              </a:rPr>
              <a:t>http://bubbl.us</a:t>
            </a:r>
          </a:p>
          <a:p>
            <a:pPr marL="0" marR="0" lvl="0" indent="0" algn="ctr" rtl="0">
              <a:buSzPct val="25000"/>
              <a:buNone/>
            </a:pPr>
            <a:r>
              <a:rPr lang="en-US" sz="1800" b="1" i="0" u="sng" strike="noStrike" cap="none" baseline="0" dirty="0">
                <a:solidFill>
                  <a:srgbClr val="FF9900"/>
                </a:solidFill>
                <a:latin typeface="Arial"/>
                <a:ea typeface="Arial"/>
                <a:cs typeface="Arial"/>
                <a:sym typeface="Arial"/>
                <a:hlinkClick r:id="rId9"/>
              </a:rPr>
              <a:t>http://mindmeister.com</a:t>
            </a:r>
          </a:p>
          <a:p>
            <a:pPr marL="0" marR="0" lvl="0" indent="0" algn="ctr" rtl="0">
              <a:buSzPct val="25000"/>
              <a:buNone/>
            </a:pPr>
            <a:r>
              <a:rPr lang="en-US" sz="1800" b="1" i="0" u="sng" strike="noStrike" cap="none" baseline="0" dirty="0">
                <a:solidFill>
                  <a:srgbClr val="FF9900"/>
                </a:solidFill>
                <a:latin typeface="Arial"/>
                <a:ea typeface="Arial"/>
                <a:cs typeface="Arial"/>
                <a:sym typeface="Arial"/>
                <a:hlinkClick r:id="rId10"/>
              </a:rPr>
              <a:t>http://mindomo.com</a:t>
            </a:r>
          </a:p>
          <a:p>
            <a:pPr marL="0" marR="0" lvl="0" indent="0" algn="ctr" rtl="0">
              <a:buSzPct val="25000"/>
              <a:buNone/>
            </a:pPr>
            <a:r>
              <a:rPr lang="en-US" sz="1800" b="1" u="sng" dirty="0">
                <a:solidFill>
                  <a:srgbClr val="FF9900"/>
                </a:solidFill>
                <a:hlinkClick r:id="rId11"/>
              </a:rPr>
              <a:t>http://mind42.com</a:t>
            </a:r>
          </a:p>
          <a:p>
            <a:pPr marL="0" marR="0" lvl="0" indent="0" algn="ctr" rtl="0">
              <a:buSzPct val="25000"/>
              <a:buNone/>
            </a:pPr>
            <a:r>
              <a:rPr lang="en-US" sz="1800" b="1" u="sng" dirty="0">
                <a:solidFill>
                  <a:srgbClr val="FF9900"/>
                </a:solidFill>
                <a:hlinkClick r:id="rId12"/>
              </a:rPr>
              <a:t>http://gliffy.com</a:t>
            </a:r>
          </a:p>
          <a:p>
            <a:pPr marL="0" marR="0" lvl="0" indent="0" algn="ctr" rtl="0">
              <a:buSzPct val="25000"/>
              <a:buNone/>
            </a:pPr>
            <a:r>
              <a:rPr lang="en-US" sz="1800" b="1" u="sng" dirty="0">
                <a:solidFill>
                  <a:srgbClr val="FF9900"/>
                </a:solidFill>
                <a:hlinkClick r:id="rId13"/>
              </a:rPr>
              <a:t>http://cacoo.com</a:t>
            </a:r>
          </a:p>
          <a:p>
            <a:pPr marL="0" marR="0" lvl="0" indent="0" algn="ctr" rtl="0">
              <a:buSzPct val="25000"/>
              <a:buNone/>
            </a:pPr>
            <a:r>
              <a:rPr lang="en-US" sz="1800" b="1" u="sng" dirty="0">
                <a:solidFill>
                  <a:srgbClr val="FF9900"/>
                </a:solidFill>
                <a:hlinkClick r:id="rId14"/>
              </a:rPr>
              <a:t>http://spiderscribe.net</a:t>
            </a:r>
          </a:p>
        </p:txBody>
      </p:sp>
      <p:sp>
        <p:nvSpPr>
          <p:cNvPr id="285" name="Shape 285"/>
          <p:cNvSpPr txBox="1"/>
          <p:nvPr/>
        </p:nvSpPr>
        <p:spPr>
          <a:xfrm>
            <a:off x="1371000" y="6301525"/>
            <a:ext cx="6403500" cy="457200"/>
          </a:xfrm>
          <a:prstGeom prst="rect">
            <a:avLst/>
          </a:prstGeom>
          <a:noFill/>
        </p:spPr>
        <p:txBody>
          <a:bodyPr lIns="91425" tIns="91425" rIns="91425" bIns="91425" anchor="t" anchorCtr="0">
            <a:noAutofit/>
          </a:bodyPr>
          <a:lstStyle/>
          <a:p>
            <a:pPr algn="ctr">
              <a:buNone/>
            </a:pPr>
            <a:r>
              <a:rPr lang="en-US" b="1"/>
              <a:t>LCPS AT Diigo Resources: </a:t>
            </a:r>
            <a:r>
              <a:rPr lang="en-US" b="1" u="sng">
                <a:solidFill>
                  <a:schemeClr val="hlink"/>
                </a:solidFill>
                <a:hlinkClick r:id="rId15"/>
              </a:rPr>
              <a:t>http://bit.ly/lcpsatdiigogos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74319" y="256230"/>
            <a:ext cx="8652149" cy="886770"/>
          </a:xfrm>
          <a:prstGeom prst="rect">
            <a:avLst/>
          </a:prstGeom>
          <a:solidFill>
            <a:srgbClr val="FFFF00"/>
          </a:solidFill>
        </p:spPr>
        <p:txBody>
          <a:bodyPr lIns="38100" tIns="38100" rIns="38100" bIns="38100" anchor="t" anchorCtr="0">
            <a:noAutofit/>
          </a:bodyPr>
          <a:lstStyle/>
          <a:p>
            <a:pPr algn="ctr" rtl="0">
              <a:lnSpc>
                <a:spcPct val="100000"/>
              </a:lnSpc>
              <a:buNone/>
            </a:pPr>
            <a:r>
              <a:rPr lang="en-US" sz="4266" u="sng" dirty="0">
                <a:solidFill>
                  <a:srgbClr val="FFFFFF"/>
                </a:solidFill>
                <a:latin typeface="Arial"/>
                <a:ea typeface="Arial"/>
                <a:cs typeface="Arial"/>
                <a:sym typeface="Arial"/>
                <a:hlinkClick r:id="rId3"/>
              </a:rPr>
              <a:t>MindMeister.com</a:t>
            </a:r>
            <a:r>
              <a:rPr lang="en-US" sz="4266" dirty="0">
                <a:solidFill>
                  <a:srgbClr val="FFFFFF"/>
                </a:solidFill>
                <a:latin typeface="Arial"/>
                <a:ea typeface="Arial"/>
                <a:cs typeface="Arial"/>
                <a:sym typeface="Arial"/>
              </a:rPr>
              <a:t> </a:t>
            </a:r>
          </a:p>
        </p:txBody>
      </p:sp>
      <p:sp>
        <p:nvSpPr>
          <p:cNvPr id="292" name="Shape 292"/>
          <p:cNvSpPr/>
          <p:nvPr/>
        </p:nvSpPr>
        <p:spPr>
          <a:xfrm>
            <a:off x="274319" y="1371600"/>
            <a:ext cx="8590837" cy="4575442"/>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0"/>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600" b="0" i="0" u="none" strike="noStrike" cap="small" baseline="0">
                <a:solidFill>
                  <a:srgbClr val="000000"/>
                </a:solidFill>
                <a:latin typeface="Arial"/>
                <a:ea typeface="Arial"/>
                <a:cs typeface="Arial"/>
                <a:sym typeface="Arial"/>
              </a:rPr>
              <a:t>Pacing Boards</a:t>
            </a:r>
            <a:r>
              <a:rPr lang="en-US" sz="3600" b="0" i="0" u="none" strike="noStrike" cap="small" baseline="0">
                <a:solidFill>
                  <a:schemeClr val="dk2"/>
                </a:solidFill>
                <a:latin typeface="Arial"/>
                <a:ea typeface="Arial"/>
                <a:cs typeface="Arial"/>
                <a:sym typeface="Arial"/>
              </a:rPr>
              <a:t> </a:t>
            </a:r>
          </a:p>
        </p:txBody>
      </p:sp>
      <p:sp>
        <p:nvSpPr>
          <p:cNvPr id="298" name="Shape 298"/>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Video - </a:t>
            </a:r>
            <a:r>
              <a:rPr lang="en-US" sz="2400" b="1" i="0" u="sng" strike="noStrike" cap="none" baseline="0">
                <a:solidFill>
                  <a:schemeClr val="hlink"/>
                </a:solidFill>
                <a:latin typeface="Arial"/>
                <a:ea typeface="Arial"/>
                <a:cs typeface="Arial"/>
                <a:sym typeface="Arial"/>
                <a:hlinkClick r:id="rId3"/>
              </a:rPr>
              <a:t>http://bit.ly/keepingpace</a:t>
            </a:r>
          </a:p>
          <a:p>
            <a:endParaRP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Blog - </a:t>
            </a:r>
            <a:r>
              <a:rPr lang="en-US" sz="2400" b="1" i="0" u="sng" strike="noStrike" cap="none" baseline="0">
                <a:solidFill>
                  <a:schemeClr val="hlink"/>
                </a:solidFill>
                <a:latin typeface="Arial"/>
                <a:ea typeface="Arial"/>
                <a:cs typeface="Arial"/>
                <a:sym typeface="Arial"/>
                <a:hlinkClick r:id="rId4"/>
              </a:rPr>
              <a:t>http://bit.ly/ep5pacingboardblog</a:t>
            </a:r>
          </a:p>
          <a:p>
            <a:endParaRP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Podcast - </a:t>
            </a:r>
            <a:r>
              <a:rPr lang="en-US" sz="2400" b="1" i="0" u="sng" strike="noStrike" cap="none" baseline="0">
                <a:solidFill>
                  <a:schemeClr val="hlink"/>
                </a:solidFill>
                <a:latin typeface="Arial"/>
                <a:ea typeface="Arial"/>
                <a:cs typeface="Arial"/>
                <a:sym typeface="Arial"/>
                <a:hlinkClick r:id="rId5"/>
              </a:rPr>
              <a:t>http://bit.ly/ep5audiopacingboards</a:t>
            </a:r>
          </a:p>
          <a:p>
            <a:endParaRPr/>
          </a:p>
        </p:txBody>
      </p:sp>
      <p:sp>
        <p:nvSpPr>
          <p:cNvPr id="299" name="Shape 299"/>
          <p:cNvSpPr/>
          <p:nvPr/>
        </p:nvSpPr>
        <p:spPr>
          <a:xfrm>
            <a:off x="1828800" y="4267200"/>
            <a:ext cx="5181600" cy="2057400"/>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6845149" y="2921633"/>
            <a:ext cx="2070250" cy="3631566"/>
          </a:xfrm>
          <a:prstGeom prst="rect">
            <a:avLst/>
          </a:prstGeom>
          <a:blipFill>
            <a:blip r:embed="rId3"/>
            <a:stretch>
              <a:fillRect/>
            </a:stretch>
          </a:blipFill>
        </p:spPr>
      </p:sp>
      <p:sp>
        <p:nvSpPr>
          <p:cNvPr id="306" name="Shape 306"/>
          <p:cNvSpPr txBox="1">
            <a:spLocks noGrp="1"/>
          </p:cNvSpPr>
          <p:nvPr>
            <p:ph type="title"/>
          </p:nvPr>
        </p:nvSpPr>
        <p:spPr>
          <a:xfrm>
            <a:off x="381000" y="-3048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3600" b="0" i="0" u="none" strike="noStrike" cap="small" baseline="0" dirty="0">
                <a:solidFill>
                  <a:srgbClr val="000000"/>
                </a:solidFill>
                <a:latin typeface="Arial"/>
                <a:ea typeface="Arial"/>
                <a:cs typeface="Arial"/>
                <a:sym typeface="Arial"/>
              </a:rPr>
              <a:t>Listening Stations</a:t>
            </a:r>
          </a:p>
        </p:txBody>
      </p:sp>
      <p:sp>
        <p:nvSpPr>
          <p:cNvPr id="307" name="Shape 307"/>
          <p:cNvSpPr txBox="1">
            <a:spLocks noGrp="1"/>
          </p:cNvSpPr>
          <p:nvPr>
            <p:ph type="body" idx="1"/>
          </p:nvPr>
        </p:nvSpPr>
        <p:spPr>
          <a:xfrm>
            <a:off x="152400" y="1219200"/>
            <a:ext cx="8153399" cy="4873751"/>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Tutorial </a:t>
            </a:r>
            <a:r>
              <a:rPr lang="en-US" sz="2400" b="1" i="1" u="none" strike="noStrike" cap="none" baseline="0">
                <a:solidFill>
                  <a:schemeClr val="dk1"/>
                </a:solidFill>
                <a:latin typeface="Arial"/>
                <a:ea typeface="Arial"/>
                <a:cs typeface="Arial"/>
                <a:sym typeface="Arial"/>
              </a:rPr>
              <a:t>- </a:t>
            </a:r>
            <a:r>
              <a:rPr lang="en-US" sz="2400" b="1" i="0" u="sng" strike="noStrike" cap="none" baseline="0">
                <a:solidFill>
                  <a:schemeClr val="hlink"/>
                </a:solidFill>
                <a:latin typeface="Arial"/>
                <a:ea typeface="Arial"/>
                <a:cs typeface="Arial"/>
                <a:sym typeface="Arial"/>
                <a:hlinkClick r:id="rId4"/>
              </a:rPr>
              <a:t>http://slidesha.re/powerofpodcastingpreso</a:t>
            </a:r>
          </a:p>
          <a:p>
            <a:pPr marL="274320" marR="0" lvl="0" indent="-274320" algn="l" rtl="0">
              <a:spcBef>
                <a:spcPts val="600"/>
              </a:spcBef>
              <a:buClr>
                <a:schemeClr val="accent1"/>
              </a:buClr>
              <a:buSzPct val="25000"/>
              <a:buFont typeface="Arial"/>
              <a:buNone/>
            </a:pPr>
            <a:r>
              <a:rPr lang="en-US" sz="2400" b="1" i="0" u="none" strike="noStrike" cap="none" baseline="0">
                <a:solidFill>
                  <a:schemeClr val="dk1"/>
                </a:solidFill>
                <a:latin typeface="Arial"/>
                <a:ea typeface="Arial"/>
                <a:cs typeface="Arial"/>
                <a:sym typeface="Arial"/>
              </a:rPr>
              <a:t> </a:t>
            </a: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Research - </a:t>
            </a:r>
            <a:r>
              <a:rPr lang="en-US" sz="2400" b="1" i="0" u="sng" strike="noStrike" cap="none" baseline="0">
                <a:solidFill>
                  <a:schemeClr val="hlink"/>
                </a:solidFill>
                <a:latin typeface="Arial"/>
                <a:ea typeface="Arial"/>
                <a:cs typeface="Arial"/>
                <a:sym typeface="Arial"/>
                <a:hlinkClick r:id="rId5"/>
              </a:rPr>
              <a:t>http://bit.ly/audiostoriesimprovereading</a:t>
            </a:r>
          </a:p>
          <a:p>
            <a:endParaRP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Blog - </a:t>
            </a:r>
            <a:r>
              <a:rPr lang="en-US" sz="2400" b="1" i="0" u="sng" strike="noStrike" cap="none" baseline="0">
                <a:solidFill>
                  <a:schemeClr val="hlink"/>
                </a:solidFill>
                <a:latin typeface="Arial"/>
                <a:ea typeface="Arial"/>
                <a:cs typeface="Arial"/>
                <a:sym typeface="Arial"/>
                <a:hlinkClick r:id="rId6"/>
              </a:rPr>
              <a:t>http://bit.ly/listeningstationblog</a:t>
            </a:r>
          </a:p>
          <a:p>
            <a:endParaRPr/>
          </a:p>
          <a:p>
            <a:pPr marL="274320" marR="0" lvl="0" indent="-274320" algn="l" rtl="0">
              <a:spcBef>
                <a:spcPts val="600"/>
              </a:spcBef>
              <a:buClr>
                <a:schemeClr val="accent1"/>
              </a:buClr>
              <a:buSzPct val="69444"/>
              <a:buFont typeface="Arial"/>
              <a:buChar char="•"/>
            </a:pPr>
            <a:r>
              <a:rPr lang="en-US" sz="2400" b="1" i="0" u="none" strike="noStrike" cap="none" baseline="0">
                <a:solidFill>
                  <a:schemeClr val="dk1"/>
                </a:solidFill>
                <a:latin typeface="Arial"/>
                <a:ea typeface="Arial"/>
                <a:cs typeface="Arial"/>
                <a:sym typeface="Arial"/>
              </a:rPr>
              <a:t>Podcast - </a:t>
            </a:r>
            <a:r>
              <a:rPr lang="en-US" sz="2400" b="1" i="0" u="sng" strike="noStrike" cap="none" baseline="0">
                <a:solidFill>
                  <a:schemeClr val="hlink"/>
                </a:solidFill>
                <a:latin typeface="Arial"/>
                <a:ea typeface="Arial"/>
                <a:cs typeface="Arial"/>
                <a:sym typeface="Arial"/>
                <a:hlinkClick r:id="rId7"/>
              </a:rPr>
              <a:t>http://bit.ly/listeningstationaudio</a:t>
            </a:r>
          </a:p>
          <a:p>
            <a:endParaRPr/>
          </a:p>
          <a:p>
            <a:endParaRPr/>
          </a:p>
          <a:p>
            <a:endParaRPr/>
          </a:p>
        </p:txBody>
      </p:sp>
      <p:sp>
        <p:nvSpPr>
          <p:cNvPr id="308" name="Shape 308"/>
          <p:cNvSpPr/>
          <p:nvPr/>
        </p:nvSpPr>
        <p:spPr>
          <a:xfrm>
            <a:off x="914400" y="4572001"/>
            <a:ext cx="1952707" cy="1981199"/>
          </a:xfrm>
          <a:prstGeom prst="rect">
            <a:avLst/>
          </a:prstGeom>
          <a:blipFill>
            <a:blip r:embed="rId8"/>
            <a:stretch>
              <a:fillRect/>
            </a:stretch>
          </a:blipFill>
        </p:spPr>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p:nvPr/>
        </p:nvSpPr>
        <p:spPr>
          <a:xfrm>
            <a:off x="533399" y="838200"/>
            <a:ext cx="6321287" cy="5486399"/>
          </a:xfrm>
          <a:prstGeom prst="rect">
            <a:avLst/>
          </a:prstGeom>
          <a:blipFill>
            <a:blip r:embed="rId3"/>
            <a:stretch>
              <a:fillRect/>
            </a:stretch>
          </a:blipFill>
        </p:spPr>
      </p:sp>
      <p:sp>
        <p:nvSpPr>
          <p:cNvPr id="315" name="Shape 315"/>
          <p:cNvSpPr txBox="1">
            <a:spLocks noGrp="1"/>
          </p:cNvSpPr>
          <p:nvPr>
            <p:ph type="title"/>
          </p:nvPr>
        </p:nvSpPr>
        <p:spPr>
          <a:xfrm>
            <a:off x="914399" y="-242250"/>
            <a:ext cx="7467600" cy="9144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Arial"/>
              <a:buNone/>
            </a:pPr>
            <a:r>
              <a:rPr lang="en-US" sz="3000" b="1" cap="small">
                <a:solidFill>
                  <a:srgbClr val="000000"/>
                </a:solidFill>
              </a:rPr>
              <a:t>FREE AUDIO STORIES</a:t>
            </a:r>
          </a:p>
        </p:txBody>
      </p:sp>
      <p:sp>
        <p:nvSpPr>
          <p:cNvPr id="316" name="Shape 316"/>
          <p:cNvSpPr/>
          <p:nvPr/>
        </p:nvSpPr>
        <p:spPr>
          <a:xfrm>
            <a:off x="5867400" y="1219200"/>
            <a:ext cx="2514600" cy="2514600"/>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p:nvPr/>
        </p:nvSpPr>
        <p:spPr>
          <a:xfrm>
            <a:off x="304800" y="-304800"/>
            <a:ext cx="8723999" cy="3000000"/>
          </a:xfrm>
          <a:prstGeom prst="rect">
            <a:avLst/>
          </a:prstGeom>
        </p:spPr>
        <p:txBody>
          <a:bodyPr lIns="91425" tIns="91425" rIns="91425" bIns="91425" anchor="ctr" anchorCtr="0">
            <a:noAutofit/>
          </a:bodyPr>
          <a:lstStyle/>
          <a:p>
            <a:pPr lvl="0" algn="ctr" rtl="0">
              <a:spcBef>
                <a:spcPts val="600"/>
              </a:spcBef>
              <a:buNone/>
            </a:pPr>
            <a:r>
              <a:rPr lang="en-US" sz="3200" b="1"/>
              <a:t>Follow along with the </a:t>
            </a:r>
          </a:p>
          <a:p>
            <a:pPr lvl="0" algn="ctr" rtl="0">
              <a:spcBef>
                <a:spcPts val="600"/>
              </a:spcBef>
              <a:buNone/>
            </a:pPr>
            <a:r>
              <a:rPr lang="en-US" sz="3200" b="1"/>
              <a:t>Google Presentation:</a:t>
            </a:r>
          </a:p>
          <a:p>
            <a:pPr lvl="0" algn="ctr" rtl="0">
              <a:spcBef>
                <a:spcPts val="600"/>
              </a:spcBef>
              <a:buNone/>
            </a:pPr>
            <a:r>
              <a:rPr lang="en-US" sz="3200" b="1" u="sng">
                <a:solidFill>
                  <a:schemeClr val="hlink"/>
                </a:solidFill>
                <a:hlinkClick r:id="rId3"/>
              </a:rPr>
              <a:t>http://bit.ly/great8vstewebinar2013</a:t>
            </a:r>
            <a:r>
              <a:rPr lang="en-US" sz="3200" b="1"/>
              <a:t> </a:t>
            </a:r>
          </a:p>
        </p:txBody>
      </p:sp>
      <p:sp>
        <p:nvSpPr>
          <p:cNvPr id="54" name="Shape 54"/>
          <p:cNvSpPr/>
          <p:nvPr/>
        </p:nvSpPr>
        <p:spPr>
          <a:xfrm>
            <a:off x="2497237" y="2221587"/>
            <a:ext cx="4386763" cy="4375182"/>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304800" y="1295400"/>
            <a:ext cx="8372999" cy="4572000"/>
          </a:xfrm>
          <a:prstGeom prst="rect">
            <a:avLst/>
          </a:prstGeom>
        </p:spPr>
        <p:txBody>
          <a:bodyPr lIns="91425" tIns="91425" rIns="91425" bIns="91425" anchor="t" anchorCtr="0">
            <a:noAutofit/>
          </a:bodyPr>
          <a:lstStyle/>
          <a:p>
            <a:pPr marL="0" lvl="0" indent="0" rtl="0">
              <a:lnSpc>
                <a:spcPct val="115000"/>
              </a:lnSpc>
              <a:spcBef>
                <a:spcPts val="1400"/>
              </a:spcBef>
              <a:spcAft>
                <a:spcPts val="400"/>
              </a:spcAft>
              <a:buNone/>
            </a:pPr>
            <a:r>
              <a:rPr lang="en-US" sz="2400" b="1" u="sng" dirty="0">
                <a:solidFill>
                  <a:srgbClr val="743399"/>
                </a:solidFill>
                <a:latin typeface="+mn-lt"/>
                <a:ea typeface="Georgia"/>
                <a:cs typeface="Georgia"/>
                <a:sym typeface="Georgia"/>
                <a:hlinkClick r:id="rId3"/>
              </a:rPr>
              <a:t>Xbox 360 &amp; Avatar </a:t>
            </a:r>
            <a:r>
              <a:rPr lang="en-US" sz="2400" b="1" u="sng" dirty="0" err="1">
                <a:solidFill>
                  <a:srgbClr val="743399"/>
                </a:solidFill>
                <a:latin typeface="+mn-lt"/>
                <a:ea typeface="Georgia"/>
                <a:cs typeface="Georgia"/>
                <a:sym typeface="Georgia"/>
                <a:hlinkClick r:id="rId3"/>
              </a:rPr>
              <a:t>Kinect</a:t>
            </a:r>
            <a:r>
              <a:rPr lang="en-US" sz="2400" b="1" dirty="0">
                <a:solidFill>
                  <a:srgbClr val="000000"/>
                </a:solidFill>
                <a:latin typeface="+mn-lt"/>
                <a:ea typeface="Georgia"/>
                <a:cs typeface="Georgia"/>
                <a:sym typeface="Georgia"/>
              </a:rPr>
              <a:t> </a:t>
            </a:r>
          </a:p>
          <a:p>
            <a:pPr marL="0" lvl="0" indent="0" rtl="0">
              <a:lnSpc>
                <a:spcPct val="115000"/>
              </a:lnSpc>
              <a:spcBef>
                <a:spcPts val="1400"/>
              </a:spcBef>
              <a:spcAft>
                <a:spcPts val="400"/>
              </a:spcAft>
              <a:buNone/>
            </a:pPr>
            <a:r>
              <a:rPr lang="en-US" sz="2400" dirty="0">
                <a:solidFill>
                  <a:srgbClr val="000000"/>
                </a:solidFill>
                <a:latin typeface="+mn-lt"/>
                <a:ea typeface="Georgia"/>
                <a:cs typeface="Georgia"/>
                <a:sym typeface="Georgia"/>
              </a:rPr>
              <a:t>Dr. Tara </a:t>
            </a:r>
            <a:r>
              <a:rPr lang="en-US" sz="2400" dirty="0" err="1">
                <a:solidFill>
                  <a:srgbClr val="000000"/>
                </a:solidFill>
                <a:latin typeface="+mn-lt"/>
                <a:ea typeface="Georgia"/>
                <a:cs typeface="Georgia"/>
                <a:sym typeface="Georgia"/>
              </a:rPr>
              <a:t>Jeffs</a:t>
            </a:r>
            <a:r>
              <a:rPr lang="en-US" sz="2400" dirty="0">
                <a:solidFill>
                  <a:srgbClr val="000000"/>
                </a:solidFill>
                <a:latin typeface="+mn-lt"/>
                <a:ea typeface="Georgia"/>
                <a:cs typeface="Georgia"/>
                <a:sym typeface="Georgia"/>
              </a:rPr>
              <a:t>, Karen Dietrich, and </a:t>
            </a:r>
            <a:r>
              <a:rPr lang="en-US" sz="2400" u="sng" dirty="0">
                <a:solidFill>
                  <a:srgbClr val="743399"/>
                </a:solidFill>
                <a:latin typeface="+mn-lt"/>
                <a:ea typeface="Georgia"/>
                <a:cs typeface="Georgia"/>
                <a:sym typeface="Georgia"/>
                <a:hlinkClick r:id="rId4"/>
              </a:rPr>
              <a:t>Mark Nichols</a:t>
            </a:r>
            <a:r>
              <a:rPr lang="en-US" sz="2400" dirty="0">
                <a:solidFill>
                  <a:srgbClr val="000000"/>
                </a:solidFill>
                <a:latin typeface="+mn-lt"/>
                <a:ea typeface="Georgia"/>
                <a:cs typeface="Georgia"/>
                <a:sym typeface="Georgia"/>
              </a:rPr>
              <a:t> </a:t>
            </a:r>
          </a:p>
          <a:p>
            <a:pPr marL="0" lvl="0" indent="0" rtl="0">
              <a:lnSpc>
                <a:spcPct val="115000"/>
              </a:lnSpc>
              <a:spcBef>
                <a:spcPts val="1400"/>
              </a:spcBef>
              <a:spcAft>
                <a:spcPts val="400"/>
              </a:spcAft>
              <a:buNone/>
            </a:pPr>
            <a:r>
              <a:rPr lang="en-US" sz="2400" dirty="0">
                <a:solidFill>
                  <a:srgbClr val="000000"/>
                </a:solidFill>
                <a:latin typeface="+mn-lt"/>
                <a:ea typeface="Georgia"/>
                <a:cs typeface="Georgia"/>
                <a:sym typeface="Georgia"/>
              </a:rPr>
              <a:t>March 20th, 2013 from 4:00pm to 5:00pm ET.</a:t>
            </a:r>
          </a:p>
          <a:p>
            <a:endParaRPr dirty="0">
              <a:latin typeface="+mn-lt"/>
            </a:endParaRPr>
          </a:p>
          <a:p>
            <a:pPr marL="0" lvl="0" indent="0" rtl="0">
              <a:lnSpc>
                <a:spcPct val="115000"/>
              </a:lnSpc>
              <a:spcBef>
                <a:spcPts val="1400"/>
              </a:spcBef>
              <a:spcAft>
                <a:spcPts val="400"/>
              </a:spcAft>
              <a:buNone/>
            </a:pPr>
            <a:r>
              <a:rPr lang="en-US" sz="2400" b="1" u="sng" dirty="0">
                <a:solidFill>
                  <a:srgbClr val="743399"/>
                </a:solidFill>
                <a:latin typeface="+mn-lt"/>
                <a:ea typeface="Georgia"/>
                <a:cs typeface="Georgia"/>
                <a:sym typeface="Georgia"/>
                <a:hlinkClick r:id="rId3"/>
              </a:rPr>
              <a:t>Can You Hear Me Now? Integrating Audio </a:t>
            </a:r>
          </a:p>
          <a:p>
            <a:pPr marL="0" lvl="0" indent="0" rtl="0">
              <a:lnSpc>
                <a:spcPct val="115000"/>
              </a:lnSpc>
              <a:spcBef>
                <a:spcPts val="1400"/>
              </a:spcBef>
              <a:spcAft>
                <a:spcPts val="400"/>
              </a:spcAft>
              <a:buNone/>
            </a:pPr>
            <a:r>
              <a:rPr lang="en-US" sz="2400" b="1" u="sng" dirty="0">
                <a:solidFill>
                  <a:srgbClr val="743399"/>
                </a:solidFill>
                <a:latin typeface="+mn-lt"/>
                <a:ea typeface="Georgia"/>
                <a:cs typeface="Georgia"/>
                <a:sym typeface="Georgia"/>
                <a:hlinkClick r:id="rId3"/>
              </a:rPr>
              <a:t>in the Classroom</a:t>
            </a:r>
            <a:r>
              <a:rPr lang="en-US" sz="2400" b="1" dirty="0">
                <a:solidFill>
                  <a:srgbClr val="000000"/>
                </a:solidFill>
                <a:latin typeface="+mn-lt"/>
                <a:ea typeface="Georgia"/>
                <a:cs typeface="Georgia"/>
                <a:sym typeface="Georgia"/>
              </a:rPr>
              <a:t> </a:t>
            </a:r>
            <a:r>
              <a:rPr lang="en-US" sz="2400" dirty="0">
                <a:solidFill>
                  <a:srgbClr val="000000"/>
                </a:solidFill>
                <a:latin typeface="+mn-lt"/>
                <a:ea typeface="Georgia"/>
                <a:cs typeface="Georgia"/>
                <a:sym typeface="Georgia"/>
              </a:rPr>
              <a:t>with Melissa </a:t>
            </a:r>
            <a:r>
              <a:rPr lang="en-US" sz="2400" dirty="0" err="1">
                <a:solidFill>
                  <a:srgbClr val="000000"/>
                </a:solidFill>
                <a:latin typeface="+mn-lt"/>
                <a:ea typeface="Georgia"/>
                <a:cs typeface="Georgia"/>
                <a:sym typeface="Georgia"/>
              </a:rPr>
              <a:t>Bugaj</a:t>
            </a:r>
            <a:r>
              <a:rPr lang="en-US" sz="2400" dirty="0">
                <a:solidFill>
                  <a:srgbClr val="000000"/>
                </a:solidFill>
                <a:latin typeface="+mn-lt"/>
                <a:ea typeface="Georgia"/>
                <a:cs typeface="Georgia"/>
                <a:sym typeface="Georgia"/>
              </a:rPr>
              <a:t> </a:t>
            </a:r>
          </a:p>
          <a:p>
            <a:pPr marL="0" lvl="0" indent="0" rtl="0">
              <a:lnSpc>
                <a:spcPct val="115000"/>
              </a:lnSpc>
              <a:spcBef>
                <a:spcPts val="1400"/>
              </a:spcBef>
              <a:spcAft>
                <a:spcPts val="400"/>
              </a:spcAft>
              <a:buNone/>
            </a:pPr>
            <a:r>
              <a:rPr lang="en-US" sz="2400" dirty="0">
                <a:solidFill>
                  <a:srgbClr val="000000"/>
                </a:solidFill>
                <a:latin typeface="+mn-lt"/>
                <a:ea typeface="Georgia"/>
                <a:cs typeface="Georgia"/>
                <a:sym typeface="Georgia"/>
              </a:rPr>
              <a:t>April 10th, 2013 from 4:00pm to 5:00pm ET.</a:t>
            </a:r>
          </a:p>
          <a:p>
            <a:endParaRPr dirty="0"/>
          </a:p>
        </p:txBody>
      </p:sp>
      <p:sp>
        <p:nvSpPr>
          <p:cNvPr id="322" name="Shape 322"/>
          <p:cNvSpPr txBox="1">
            <a:spLocks noGrp="1"/>
          </p:cNvSpPr>
          <p:nvPr>
            <p:ph type="title"/>
          </p:nvPr>
        </p:nvSpPr>
        <p:spPr>
          <a:xfrm>
            <a:off x="-1066800" y="-152400"/>
            <a:ext cx="8229600" cy="1219199"/>
          </a:xfrm>
          <a:prstGeom prst="rect">
            <a:avLst/>
          </a:prstGeom>
        </p:spPr>
        <p:txBody>
          <a:bodyPr lIns="91425" tIns="91425" rIns="91425" bIns="91425" anchor="b" anchorCtr="0">
            <a:noAutofit/>
          </a:bodyPr>
          <a:lstStyle/>
          <a:p>
            <a:pPr algn="ctr">
              <a:buNone/>
            </a:pPr>
            <a:r>
              <a:rPr lang="en-US" sz="3600" dirty="0">
                <a:solidFill>
                  <a:srgbClr val="000000"/>
                </a:solidFill>
              </a:rPr>
              <a:t>Upcoming VSTE Webinars! </a:t>
            </a:r>
          </a:p>
        </p:txBody>
      </p:sp>
      <p:sp>
        <p:nvSpPr>
          <p:cNvPr id="323" name="Shape 323"/>
          <p:cNvSpPr/>
          <p:nvPr/>
        </p:nvSpPr>
        <p:spPr>
          <a:xfrm>
            <a:off x="6735668" y="4348287"/>
            <a:ext cx="2256855" cy="2364586"/>
          </a:xfrm>
          <a:prstGeom prst="rect">
            <a:avLst/>
          </a:prstGeom>
          <a:blipFill>
            <a:blip r:embed="rId5"/>
            <a:stretch>
              <a:fillRect/>
            </a:stretch>
          </a:blipFill>
        </p:spPr>
      </p:sp>
      <p:sp>
        <p:nvSpPr>
          <p:cNvPr id="324" name="Shape 324"/>
          <p:cNvSpPr/>
          <p:nvPr/>
        </p:nvSpPr>
        <p:spPr>
          <a:xfrm>
            <a:off x="6566842" y="278162"/>
            <a:ext cx="2356254" cy="1762743"/>
          </a:xfrm>
          <a:prstGeom prst="rect">
            <a:avLst/>
          </a:prstGeom>
          <a:blipFill>
            <a:blip r:embed="rId6"/>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4191000" y="3276600"/>
            <a:ext cx="4724402" cy="3265746"/>
          </a:xfrm>
          <a:prstGeom prst="rect">
            <a:avLst/>
          </a:prstGeom>
          <a:blipFill>
            <a:blip r:embed="rId3"/>
            <a:stretch>
              <a:fillRect/>
            </a:stretch>
          </a:blipFill>
          <a:ln>
            <a:noFill/>
          </a:ln>
        </p:spPr>
      </p:sp>
      <p:sp>
        <p:nvSpPr>
          <p:cNvPr id="330" name="Shape 330"/>
          <p:cNvSpPr txBox="1"/>
          <p:nvPr/>
        </p:nvSpPr>
        <p:spPr>
          <a:xfrm>
            <a:off x="1034600" y="901600"/>
            <a:ext cx="7434300" cy="2527499"/>
          </a:xfrm>
          <a:prstGeom prst="rect">
            <a:avLst/>
          </a:prstGeom>
          <a:noFill/>
        </p:spPr>
        <p:txBody>
          <a:bodyPr lIns="91425" tIns="91425" rIns="91425" bIns="91425" anchor="t" anchorCtr="0">
            <a:noAutofit/>
          </a:bodyPr>
          <a:lstStyle/>
          <a:p>
            <a:endParaRPr/>
          </a:p>
        </p:txBody>
      </p:sp>
      <p:sp>
        <p:nvSpPr>
          <p:cNvPr id="331" name="Shape 331"/>
          <p:cNvSpPr txBox="1"/>
          <p:nvPr/>
        </p:nvSpPr>
        <p:spPr>
          <a:xfrm>
            <a:off x="354721" y="268025"/>
            <a:ext cx="8395199" cy="2098799"/>
          </a:xfrm>
          <a:prstGeom prst="rect">
            <a:avLst/>
          </a:prstGeom>
          <a:noFill/>
        </p:spPr>
        <p:txBody>
          <a:bodyPr lIns="91425" tIns="91425" rIns="91425" bIns="91425" anchor="t" anchorCtr="0">
            <a:noAutofit/>
          </a:bodyPr>
          <a:lstStyle/>
          <a:p>
            <a:pPr lvl="0" rtl="0">
              <a:buNone/>
            </a:pPr>
            <a:r>
              <a:rPr lang="en-US" sz="3000" b="1" dirty="0" smtClean="0"/>
              <a:t>June </a:t>
            </a:r>
            <a:r>
              <a:rPr lang="en-US" sz="3000" b="1" dirty="0"/>
              <a:t>12, 2013</a:t>
            </a:r>
          </a:p>
          <a:p>
            <a:pPr lvl="0" rtl="0">
              <a:buNone/>
            </a:pPr>
            <a:r>
              <a:rPr lang="en-US" sz="3000" b="1" dirty="0"/>
              <a:t>ATIA Webinar:</a:t>
            </a:r>
          </a:p>
          <a:p>
            <a:pPr lvl="0" rtl="0">
              <a:buNone/>
            </a:pPr>
            <a:r>
              <a:rPr lang="en-US" sz="3000" b="1" dirty="0"/>
              <a:t>If You Build It, They Will Read:  </a:t>
            </a:r>
          </a:p>
          <a:p>
            <a:pPr lvl="0" rtl="0">
              <a:buNone/>
            </a:pPr>
            <a:r>
              <a:rPr lang="en-US" sz="2400" b="1" dirty="0"/>
              <a:t>Authoring Books with Free Online Literacy Supports</a:t>
            </a:r>
          </a:p>
          <a:p>
            <a:endParaRPr dirty="0"/>
          </a:p>
        </p:txBody>
      </p:sp>
      <p:sp>
        <p:nvSpPr>
          <p:cNvPr id="332" name="Shape 332"/>
          <p:cNvSpPr txBox="1"/>
          <p:nvPr/>
        </p:nvSpPr>
        <p:spPr>
          <a:xfrm>
            <a:off x="330750" y="4123675"/>
            <a:ext cx="3207300" cy="1256399"/>
          </a:xfrm>
          <a:prstGeom prst="rect">
            <a:avLst/>
          </a:prstGeom>
          <a:noFill/>
        </p:spPr>
        <p:txBody>
          <a:bodyPr lIns="91425" tIns="91425" rIns="91425" bIns="91425" anchor="t" anchorCtr="0">
            <a:noAutofit/>
          </a:bodyPr>
          <a:lstStyle/>
          <a:p>
            <a:pPr lvl="0" rtl="0">
              <a:buNone/>
            </a:pPr>
            <a:r>
              <a:rPr lang="en-US" sz="2400" b="1"/>
              <a:t>Judie Schoonover</a:t>
            </a:r>
          </a:p>
          <a:p>
            <a:pPr>
              <a:buNone/>
            </a:pPr>
            <a:r>
              <a:rPr lang="en-US" sz="2400" b="1"/>
              <a:t>Sally Norton-Darr</a:t>
            </a:r>
          </a:p>
        </p:txBody>
      </p:sp>
      <p:sp>
        <p:nvSpPr>
          <p:cNvPr id="333" name="Shape 333"/>
          <p:cNvSpPr txBox="1"/>
          <p:nvPr/>
        </p:nvSpPr>
        <p:spPr>
          <a:xfrm>
            <a:off x="176750" y="5656075"/>
            <a:ext cx="3093300" cy="565500"/>
          </a:xfrm>
          <a:prstGeom prst="rect">
            <a:avLst/>
          </a:prstGeom>
          <a:noFill/>
        </p:spPr>
        <p:txBody>
          <a:bodyPr lIns="91425" tIns="91425" rIns="91425" bIns="91425" anchor="t" anchorCtr="0">
            <a:noAutofit/>
          </a:bodyPr>
          <a:lstStyle/>
          <a:p>
            <a:endParaRPr/>
          </a:p>
        </p:txBody>
      </p:sp>
      <p:sp>
        <p:nvSpPr>
          <p:cNvPr id="334" name="Shape 334"/>
          <p:cNvSpPr txBox="1"/>
          <p:nvPr/>
        </p:nvSpPr>
        <p:spPr>
          <a:xfrm>
            <a:off x="494900" y="2401200"/>
            <a:ext cx="8249399" cy="799200"/>
          </a:xfrm>
          <a:prstGeom prst="rect">
            <a:avLst/>
          </a:prstGeom>
        </p:spPr>
        <p:txBody>
          <a:bodyPr lIns="91425" tIns="91425" rIns="91425" bIns="91425" anchor="ctr" anchorCtr="0">
            <a:noAutofit/>
          </a:bodyPr>
          <a:lstStyle/>
          <a:p>
            <a:pPr lvl="0" algn="ctr" rtl="0">
              <a:spcAft>
                <a:spcPts val="1000"/>
              </a:spcAft>
              <a:buNone/>
            </a:pPr>
            <a:r>
              <a:rPr lang="en-US" sz="2400" b="1" u="sng" dirty="0">
                <a:solidFill>
                  <a:schemeClr val="hlink"/>
                </a:solidFill>
                <a:hlinkClick r:id="rId4"/>
              </a:rPr>
              <a:t>http://bit.ly/buildbookwebinar</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65760" y="365760"/>
            <a:ext cx="8311800" cy="814800"/>
          </a:xfrm>
          <a:prstGeom prst="rect">
            <a:avLst/>
          </a:prstGeom>
        </p:spPr>
        <p:txBody>
          <a:bodyPr lIns="38100" tIns="38100" rIns="38100" bIns="38100" anchor="ctr" anchorCtr="0">
            <a:noAutofit/>
          </a:bodyPr>
          <a:lstStyle/>
          <a:p>
            <a:pPr marL="0" marR="0" lvl="0" indent="0" algn="ctr" rtl="0">
              <a:lnSpc>
                <a:spcPct val="108000"/>
              </a:lnSpc>
              <a:spcBef>
                <a:spcPts val="0"/>
              </a:spcBef>
              <a:spcAft>
                <a:spcPts val="0"/>
              </a:spcAft>
              <a:buNone/>
            </a:pPr>
            <a:r>
              <a:rPr lang="en-US" sz="3000">
                <a:solidFill>
                  <a:srgbClr val="000000"/>
                </a:solidFill>
              </a:rPr>
              <a:t>ATEval2Go: </a:t>
            </a:r>
          </a:p>
          <a:p>
            <a:pPr marL="0" marR="0" lvl="0" indent="0" algn="ctr" rtl="0">
              <a:lnSpc>
                <a:spcPct val="108000"/>
              </a:lnSpc>
              <a:spcBef>
                <a:spcPts val="0"/>
              </a:spcBef>
              <a:spcAft>
                <a:spcPts val="0"/>
              </a:spcAft>
              <a:buNone/>
            </a:pPr>
            <a:r>
              <a:rPr lang="en-US" sz="3000">
                <a:solidFill>
                  <a:srgbClr val="000000"/>
                </a:solidFill>
              </a:rPr>
              <a:t>An App to Help with </a:t>
            </a:r>
          </a:p>
          <a:p>
            <a:pPr marL="0" marR="0" indent="0" algn="ctr" rtl="0">
              <a:lnSpc>
                <a:spcPct val="108000"/>
              </a:lnSpc>
              <a:spcBef>
                <a:spcPts val="0"/>
              </a:spcBef>
              <a:spcAft>
                <a:spcPts val="0"/>
              </a:spcAft>
              <a:buNone/>
            </a:pPr>
            <a:r>
              <a:rPr lang="en-US" sz="3000">
                <a:solidFill>
                  <a:srgbClr val="000000"/>
                </a:solidFill>
              </a:rPr>
              <a:t>Evaluations &amp; Consultations</a:t>
            </a:r>
          </a:p>
        </p:txBody>
      </p:sp>
      <p:sp>
        <p:nvSpPr>
          <p:cNvPr id="340" name="Shape 340"/>
          <p:cNvSpPr/>
          <p:nvPr/>
        </p:nvSpPr>
        <p:spPr>
          <a:xfrm>
            <a:off x="482139" y="1686091"/>
            <a:ext cx="4122867" cy="4095416"/>
          </a:xfrm>
          <a:prstGeom prst="rect">
            <a:avLst/>
          </a:prstGeom>
          <a:blipFill>
            <a:blip r:embed="rId3"/>
            <a:stretch>
              <a:fillRect/>
            </a:stretch>
          </a:blipFill>
        </p:spPr>
      </p:sp>
      <p:sp>
        <p:nvSpPr>
          <p:cNvPr id="341" name="Shape 341"/>
          <p:cNvSpPr/>
          <p:nvPr/>
        </p:nvSpPr>
        <p:spPr>
          <a:xfrm>
            <a:off x="4879321" y="1645919"/>
            <a:ext cx="3975343" cy="4120817"/>
          </a:xfrm>
          <a:prstGeom prst="rect">
            <a:avLst/>
          </a:prstGeom>
          <a:blipFill>
            <a:blip r:embed="rId4"/>
            <a:stretch>
              <a:fillRect/>
            </a:stretch>
          </a:blipFill>
        </p:spPr>
      </p:sp>
      <p:sp>
        <p:nvSpPr>
          <p:cNvPr id="342" name="Shape 342"/>
          <p:cNvSpPr txBox="1"/>
          <p:nvPr/>
        </p:nvSpPr>
        <p:spPr>
          <a:xfrm>
            <a:off x="1111725" y="5827625"/>
            <a:ext cx="7906200" cy="457200"/>
          </a:xfrm>
          <a:prstGeom prst="rect">
            <a:avLst/>
          </a:prstGeom>
          <a:noFill/>
        </p:spPr>
        <p:txBody>
          <a:bodyPr lIns="91425" tIns="91425" rIns="91425" bIns="91425" anchor="t" anchorCtr="0">
            <a:noAutofit/>
          </a:bodyPr>
          <a:lstStyle/>
          <a:p>
            <a:pPr algn="ctr">
              <a:buNone/>
            </a:pPr>
            <a:r>
              <a:rPr lang="en-US" sz="4800" b="1" u="sng">
                <a:solidFill>
                  <a:schemeClr val="hlink"/>
                </a:solidFill>
                <a:hlinkClick r:id="rId5"/>
              </a:rPr>
              <a:t>http://bit.ly/ateval2go</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p:nvPr/>
        </p:nvSpPr>
        <p:spPr>
          <a:xfrm>
            <a:off x="1752600" y="914400"/>
            <a:ext cx="6019799" cy="4514849"/>
          </a:xfrm>
          <a:prstGeom prst="rect">
            <a:avLst/>
          </a:prstGeom>
          <a:blipFill>
            <a:blip r:embed="rId3"/>
            <a:stretch>
              <a:fillRect/>
            </a:stretch>
          </a:blipFill>
        </p:spPr>
      </p:sp>
      <p:sp>
        <p:nvSpPr>
          <p:cNvPr id="348" name="Shape 348"/>
          <p:cNvSpPr txBox="1">
            <a:spLocks noGrp="1"/>
          </p:cNvSpPr>
          <p:nvPr>
            <p:ph type="body" idx="1"/>
          </p:nvPr>
        </p:nvSpPr>
        <p:spPr>
          <a:xfrm>
            <a:off x="1752600" y="914400"/>
            <a:ext cx="6019799" cy="451485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endParaRPr/>
          </a:p>
        </p:txBody>
      </p:sp>
      <p:sp>
        <p:nvSpPr>
          <p:cNvPr id="349" name="Shape 349"/>
          <p:cNvSpPr txBox="1">
            <a:spLocks noGrp="1"/>
          </p:cNvSpPr>
          <p:nvPr>
            <p:ph type="title"/>
          </p:nvPr>
        </p:nvSpPr>
        <p:spPr>
          <a:xfrm>
            <a:off x="304800" y="76200"/>
            <a:ext cx="8686800" cy="8381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3600" b="1" i="0" u="none" strike="noStrike" cap="small" baseline="0">
                <a:solidFill>
                  <a:srgbClr val="000000"/>
                </a:solidFill>
                <a:latin typeface="Arial"/>
                <a:ea typeface="Arial"/>
                <a:cs typeface="Arial"/>
                <a:sym typeface="Arial"/>
              </a:rPr>
              <a:t>This is………</a:t>
            </a:r>
          </a:p>
        </p:txBody>
      </p:sp>
      <p:sp>
        <p:nvSpPr>
          <p:cNvPr id="350" name="Shape 350"/>
          <p:cNvSpPr txBox="1"/>
          <p:nvPr/>
        </p:nvSpPr>
        <p:spPr>
          <a:xfrm>
            <a:off x="1333499" y="5562600"/>
            <a:ext cx="6553200" cy="1052699"/>
          </a:xfrm>
          <a:prstGeom prst="rect">
            <a:avLst/>
          </a:prstGeom>
          <a:solidFill>
            <a:schemeClr val="lt1"/>
          </a:solidFill>
          <a:ln w="9525" cap="flat">
            <a:solidFill>
              <a:schemeClr val="dk1"/>
            </a:solidFill>
            <a:prstDash val="solid"/>
            <a:round/>
            <a:headEnd type="none" w="med" len="med"/>
            <a:tailEnd type="none" w="med" len="med"/>
          </a:ln>
        </p:spPr>
        <p:txBody>
          <a:bodyPr lIns="0" tIns="0" rIns="0" bIns="0" anchor="t" anchorCtr="0">
            <a:noAutofit/>
          </a:bodyPr>
          <a:lstStyle/>
          <a:p>
            <a:pPr marL="0" marR="0" lvl="0" indent="0" algn="ctr" rtl="0">
              <a:lnSpc>
                <a:spcPct val="95000"/>
              </a:lnSpc>
              <a:buSzPct val="25000"/>
              <a:buNone/>
            </a:pPr>
            <a:r>
              <a:rPr lang="en-US" sz="3600" b="0" i="0" u="none" strike="noStrike" cap="none" baseline="0">
                <a:solidFill>
                  <a:schemeClr val="dk1"/>
                </a:solidFill>
                <a:latin typeface="Arial"/>
                <a:ea typeface="Arial"/>
                <a:cs typeface="Arial"/>
                <a:sym typeface="Arial"/>
              </a:rPr>
              <a:t>Homework!</a:t>
            </a:r>
            <a:r>
              <a:rPr lang="en-US" sz="3600" b="0" i="0" u="none" strike="noStrike" cap="none" baseline="0">
                <a:solidFill>
                  <a:schemeClr val="lt1"/>
                </a:solidFill>
                <a:latin typeface="Arial"/>
                <a:ea typeface="Arial"/>
                <a:cs typeface="Arial"/>
                <a:sym typeface="Arial"/>
              </a:rPr>
              <a:t>:</a:t>
            </a:r>
          </a:p>
          <a:p>
            <a:pPr marL="0" marR="0" lvl="0" indent="0" algn="ctr" rtl="0">
              <a:lnSpc>
                <a:spcPct val="95000"/>
              </a:lnSpc>
              <a:buSzPct val="25000"/>
              <a:buNone/>
            </a:pPr>
            <a:r>
              <a:rPr lang="en-US" sz="3600" b="0" i="0" u="sng" strike="noStrike" cap="none" baseline="0">
                <a:solidFill>
                  <a:schemeClr val="hlink"/>
                </a:solidFill>
                <a:latin typeface="Arial"/>
                <a:ea typeface="Arial"/>
                <a:cs typeface="Arial"/>
                <a:sym typeface="Arial"/>
                <a:hlinkClick r:id="rId4"/>
              </a:rPr>
              <a:t>http://bit.ly/cecjeopardy</a:t>
            </a:r>
            <a:r>
              <a:rPr lang="en-US" sz="3600" b="0" i="0" u="sng" strike="noStrike" cap="none" baseline="0">
                <a:solidFill>
                  <a:srgbClr val="DDDDDD"/>
                </a:solidFill>
                <a:latin typeface="Arial"/>
                <a:ea typeface="Arial"/>
                <a:cs typeface="Arial"/>
                <a:sym typeface="Arial"/>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609600" y="381000"/>
            <a:ext cx="8229600"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F9F9F9"/>
              </a:buClr>
              <a:buSzPct val="25000"/>
              <a:buFont typeface="Arial"/>
              <a:buNone/>
            </a:pPr>
            <a:r>
              <a:rPr lang="en-US" sz="4400" b="0" i="0" u="none" strike="noStrike" cap="none" baseline="0">
                <a:solidFill>
                  <a:srgbClr val="000000"/>
                </a:solidFill>
                <a:latin typeface="Arial"/>
                <a:ea typeface="Arial"/>
                <a:cs typeface="Arial"/>
                <a:sym typeface="Arial"/>
              </a:rPr>
              <a:t>Resources &amp; References</a:t>
            </a:r>
          </a:p>
        </p:txBody>
      </p:sp>
      <p:sp>
        <p:nvSpPr>
          <p:cNvPr id="356" name="Shape 356"/>
          <p:cNvSpPr txBox="1">
            <a:spLocks noGrp="1"/>
          </p:cNvSpPr>
          <p:nvPr>
            <p:ph type="body" idx="1"/>
          </p:nvPr>
        </p:nvSpPr>
        <p:spPr>
          <a:xfrm>
            <a:off x="990600" y="1371600"/>
            <a:ext cx="7132819" cy="4800600"/>
          </a:xfrm>
          <a:prstGeom prst="rect">
            <a:avLst/>
          </a:prstGeom>
          <a:solidFill>
            <a:srgbClr val="F9CB9C"/>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lvl="0" indent="0" algn="ctr" rtl="0">
              <a:buClr>
                <a:schemeClr val="accent2"/>
              </a:buClr>
              <a:buSzPct val="25000"/>
              <a:buFont typeface="Arial"/>
              <a:buNone/>
            </a:pPr>
            <a:r>
              <a:rPr lang="en-US" sz="2400" b="1">
                <a:solidFill>
                  <a:schemeClr val="dk1"/>
                </a:solidFill>
              </a:rPr>
              <a:t>The Practical (and Fun) Guide </a:t>
            </a:r>
          </a:p>
          <a:p>
            <a:pPr marL="0" lvl="0" indent="0" algn="ctr" rtl="0">
              <a:buClr>
                <a:schemeClr val="accent2"/>
              </a:buClr>
              <a:buSzPct val="25000"/>
              <a:buFont typeface="Arial"/>
              <a:buNone/>
            </a:pPr>
            <a:r>
              <a:rPr lang="en-US" sz="2400" b="1">
                <a:solidFill>
                  <a:schemeClr val="dk1"/>
                </a:solidFill>
              </a:rPr>
              <a:t>to Assistive Technology in Public Schools: </a:t>
            </a:r>
          </a:p>
          <a:p>
            <a:pPr marL="0" lvl="0" indent="0" algn="ctr" rtl="0">
              <a:buClr>
                <a:schemeClr val="accent2"/>
              </a:buClr>
              <a:buSzPct val="25000"/>
              <a:buFont typeface="Arial"/>
              <a:buNone/>
            </a:pPr>
            <a:r>
              <a:rPr lang="en-US" sz="3000" b="1" u="sng">
                <a:solidFill>
                  <a:schemeClr val="hlink"/>
                </a:solidFill>
                <a:hlinkClick r:id="rId3"/>
              </a:rPr>
              <a:t>http://iste.org/chewat</a:t>
            </a:r>
          </a:p>
          <a:p>
            <a:endParaRPr/>
          </a:p>
          <a:p>
            <a:pPr marL="0" lvl="0" indent="0" algn="ctr" rtl="0">
              <a:buClr>
                <a:schemeClr val="accent2"/>
              </a:buClr>
              <a:buSzPct val="25000"/>
              <a:buFont typeface="Arial"/>
              <a:buNone/>
            </a:pPr>
            <a:r>
              <a:rPr lang="en-US" sz="3000" b="1" u="sng">
                <a:solidFill>
                  <a:schemeClr val="hlink"/>
                </a:solidFill>
                <a:hlinkClick r:id="rId4"/>
              </a:rPr>
              <a:t>http://lcps.org/at</a:t>
            </a:r>
          </a:p>
          <a:p>
            <a:endParaRPr/>
          </a:p>
          <a:p>
            <a:pPr marL="0" lvl="0" indent="0" algn="ctr" rtl="0">
              <a:buClr>
                <a:schemeClr val="accent2"/>
              </a:buClr>
              <a:buSzPct val="25000"/>
              <a:buFont typeface="Arial"/>
              <a:buNone/>
            </a:pPr>
            <a:r>
              <a:rPr lang="en-US" sz="3000" b="1" u="sng">
                <a:solidFill>
                  <a:schemeClr val="hlink"/>
                </a:solidFill>
                <a:hlinkClick r:id="rId5"/>
              </a:rPr>
              <a:t>http://attipscast.com</a:t>
            </a:r>
          </a:p>
          <a:p>
            <a:endParaRPr/>
          </a:p>
          <a:p>
            <a:pPr marL="0" lvl="0" indent="0" algn="ctr" rtl="0">
              <a:buClr>
                <a:schemeClr val="accent2"/>
              </a:buClr>
              <a:buSzPct val="25000"/>
              <a:buFont typeface="Arial"/>
              <a:buNone/>
            </a:pPr>
            <a:r>
              <a:rPr lang="en-US" sz="3000" b="1" u="sng">
                <a:solidFill>
                  <a:schemeClr val="hlink"/>
                </a:solidFill>
                <a:hlinkClick r:id="rId6"/>
              </a:rPr>
              <a:t>http://bit.ly/alllearners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381000"/>
            <a:ext cx="8229600" cy="1219199"/>
          </a:xfrm>
          <a:prstGeom prst="rect">
            <a:avLst/>
          </a:prstGeom>
          <a:noFill/>
          <a:ln>
            <a:noFill/>
          </a:ln>
        </p:spPr>
        <p:txBody>
          <a:bodyPr lIns="91425" tIns="45700" rIns="91425" bIns="45700" anchor="t" anchorCtr="0">
            <a:noAutofit/>
          </a:bodyPr>
          <a:lstStyle/>
          <a:p>
            <a:pPr marL="0" marR="0" lvl="0" indent="0" algn="ctr" rtl="0">
              <a:spcBef>
                <a:spcPts val="0"/>
              </a:spcBef>
              <a:buClr>
                <a:schemeClr val="dk2"/>
              </a:buClr>
              <a:buSzPct val="25000"/>
              <a:buFont typeface="Arial"/>
              <a:buNone/>
            </a:pPr>
            <a:r>
              <a:rPr lang="en-US" sz="4400" b="0" i="0" u="none" strike="noStrike" cap="small" baseline="0">
                <a:solidFill>
                  <a:schemeClr val="dk2"/>
                </a:solidFill>
                <a:latin typeface="Arial"/>
                <a:ea typeface="Arial"/>
                <a:cs typeface="Arial"/>
                <a:sym typeface="Arial"/>
              </a:rPr>
              <a:t>Definition &amp; History</a:t>
            </a:r>
          </a:p>
        </p:txBody>
      </p:sp>
      <p:sp>
        <p:nvSpPr>
          <p:cNvPr id="60" name="Shape 60"/>
          <p:cNvSpPr/>
          <p:nvPr/>
        </p:nvSpPr>
        <p:spPr>
          <a:xfrm>
            <a:off x="1553936" y="152400"/>
            <a:ext cx="6142264" cy="6489940"/>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320039" y="411479"/>
            <a:ext cx="8435339" cy="3231654"/>
          </a:xfrm>
          <a:prstGeom prst="rect">
            <a:avLst/>
          </a:prstGeom>
          <a:noFill/>
          <a:ln>
            <a:noFill/>
          </a:ln>
        </p:spPr>
        <p:txBody>
          <a:bodyPr lIns="0" tIns="0" rIns="0" bIns="0" anchor="t" anchorCtr="0">
            <a:noAutofit/>
          </a:bodyPr>
          <a:lstStyle/>
          <a:p>
            <a:pPr marL="0" marR="0" lvl="0" indent="0" algn="ctr" rtl="0">
              <a:lnSpc>
                <a:spcPct val="150000"/>
              </a:lnSpc>
              <a:buSzPct val="25000"/>
              <a:buNone/>
            </a:pPr>
            <a:r>
              <a:rPr lang="en-US" sz="2800" b="1" i="0" u="none" strike="noStrike" cap="none" baseline="0">
                <a:latin typeface="Arial"/>
                <a:ea typeface="Arial"/>
                <a:cs typeface="Arial"/>
                <a:sym typeface="Arial"/>
              </a:rPr>
              <a:t>Universal Design for Learning (</a:t>
            </a:r>
            <a:r>
              <a:rPr lang="en-US" sz="2800" b="1" i="0" u="none" strike="noStrike" cap="none" baseline="0">
                <a:solidFill>
                  <a:srgbClr val="FF9900"/>
                </a:solidFill>
                <a:latin typeface="Arial"/>
                <a:ea typeface="Arial"/>
                <a:cs typeface="Arial"/>
                <a:sym typeface="Arial"/>
              </a:rPr>
              <a:t>UDL</a:t>
            </a:r>
            <a:r>
              <a:rPr lang="en-US" sz="2800" b="1" i="0" u="none" strike="noStrike" cap="none" baseline="0">
                <a:latin typeface="Arial"/>
                <a:ea typeface="Arial"/>
                <a:cs typeface="Arial"/>
                <a:sym typeface="Arial"/>
              </a:rPr>
              <a:t>) is the practice of embedding flexible strategies into the curriculum during the </a:t>
            </a:r>
            <a:r>
              <a:rPr lang="en-US" sz="2800" b="1">
                <a:solidFill>
                  <a:srgbClr val="FF9900"/>
                </a:solidFill>
              </a:rPr>
              <a:t>PLANNING PROCESS</a:t>
            </a:r>
            <a:r>
              <a:rPr lang="en-US" sz="2800" b="1" i="0" u="none" strike="noStrike" cap="none" baseline="0">
                <a:latin typeface="Arial"/>
                <a:ea typeface="Arial"/>
                <a:cs typeface="Arial"/>
                <a:sym typeface="Arial"/>
              </a:rPr>
              <a:t> so that </a:t>
            </a:r>
            <a:r>
              <a:rPr lang="en-US" sz="2800" b="1" i="0" u="none" strike="noStrike" cap="none" baseline="0">
                <a:solidFill>
                  <a:srgbClr val="FF9900"/>
                </a:solidFill>
                <a:latin typeface="Arial"/>
                <a:ea typeface="Arial"/>
                <a:cs typeface="Arial"/>
                <a:sym typeface="Arial"/>
              </a:rPr>
              <a:t>ALL</a:t>
            </a:r>
            <a:r>
              <a:rPr lang="en-US" sz="2800" b="1" i="0" u="none" strike="noStrike" cap="none" baseline="0">
                <a:latin typeface="Arial"/>
                <a:ea typeface="Arial"/>
                <a:cs typeface="Arial"/>
                <a:sym typeface="Arial"/>
              </a:rPr>
              <a:t> students can access a variety of learning solutions</a:t>
            </a:r>
            <a:r>
              <a:rPr lang="en-US" sz="2800" b="0" i="0" u="none" strike="noStrike" cap="none" baseline="0">
                <a:latin typeface="Arial"/>
                <a:ea typeface="Arial"/>
                <a:cs typeface="Arial"/>
                <a:sym typeface="Arial"/>
              </a:rPr>
              <a:t>.</a:t>
            </a:r>
          </a:p>
        </p:txBody>
      </p:sp>
      <p:sp>
        <p:nvSpPr>
          <p:cNvPr id="67" name="Shape 67"/>
          <p:cNvSpPr/>
          <p:nvPr/>
        </p:nvSpPr>
        <p:spPr>
          <a:xfrm>
            <a:off x="2416016" y="3689644"/>
            <a:ext cx="4365782" cy="2939755"/>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388619" y="320039"/>
            <a:ext cx="8298299" cy="1223100"/>
          </a:xfrm>
          <a:prstGeom prst="rect">
            <a:avLst/>
          </a:prstGeom>
          <a:noFill/>
          <a:ln>
            <a:noFill/>
          </a:ln>
        </p:spPr>
        <p:txBody>
          <a:bodyPr lIns="0" tIns="0" rIns="0" bIns="0" anchor="t" anchorCtr="0">
            <a:noAutofit/>
          </a:bodyPr>
          <a:lstStyle/>
          <a:p>
            <a:pPr marL="0" marR="0" lvl="0" indent="0" algn="ctr" rtl="0">
              <a:lnSpc>
                <a:spcPct val="95000"/>
              </a:lnSpc>
              <a:buSzPct val="25000"/>
              <a:buNone/>
            </a:pPr>
            <a:r>
              <a:rPr lang="en-US" sz="2800" b="1" i="0" u="none" strike="noStrike" cap="none" baseline="0">
                <a:latin typeface="Arial"/>
                <a:ea typeface="Arial"/>
                <a:cs typeface="Arial"/>
                <a:sym typeface="Arial"/>
              </a:rPr>
              <a:t>Universal </a:t>
            </a:r>
            <a:r>
              <a:rPr lang="en-US" sz="2800" b="1"/>
              <a:t>D</a:t>
            </a:r>
            <a:r>
              <a:rPr lang="en-US" sz="2800" b="1" i="0" u="none" strike="noStrike" cap="none" baseline="0">
                <a:latin typeface="Arial"/>
                <a:ea typeface="Arial"/>
                <a:cs typeface="Arial"/>
                <a:sym typeface="Arial"/>
              </a:rPr>
              <a:t>esign for </a:t>
            </a:r>
            <a:r>
              <a:rPr lang="en-US" sz="2800" b="1"/>
              <a:t>L</a:t>
            </a:r>
            <a:r>
              <a:rPr lang="en-US" sz="2800" b="1" i="0" u="none" strike="noStrike" cap="none" baseline="0">
                <a:latin typeface="Arial"/>
                <a:ea typeface="Arial"/>
                <a:cs typeface="Arial"/>
                <a:sym typeface="Arial"/>
              </a:rPr>
              <a:t>earning (UDL) is a framework for removing barriers by </a:t>
            </a:r>
          </a:p>
          <a:p>
            <a:pPr marL="0" marR="0" lvl="0" indent="0" algn="ctr" rtl="0">
              <a:lnSpc>
                <a:spcPct val="95000"/>
              </a:lnSpc>
              <a:buSzPct val="25000"/>
              <a:buNone/>
            </a:pPr>
            <a:r>
              <a:rPr lang="en-US" sz="2800" b="1">
                <a:solidFill>
                  <a:srgbClr val="FF9900"/>
                </a:solidFill>
              </a:rPr>
              <a:t>ANTICIPATING</a:t>
            </a:r>
            <a:r>
              <a:rPr lang="en-US" sz="2800" b="1" i="0" u="none" strike="noStrike" cap="none" baseline="0">
                <a:latin typeface="Arial"/>
                <a:ea typeface="Arial"/>
                <a:cs typeface="Arial"/>
                <a:sym typeface="Arial"/>
              </a:rPr>
              <a:t> the needs of all students.</a:t>
            </a:r>
          </a:p>
        </p:txBody>
      </p:sp>
      <p:sp>
        <p:nvSpPr>
          <p:cNvPr id="75" name="Shape 75"/>
          <p:cNvSpPr/>
          <p:nvPr/>
        </p:nvSpPr>
        <p:spPr>
          <a:xfrm>
            <a:off x="279344" y="1906184"/>
            <a:ext cx="4779676" cy="3187020"/>
          </a:xfrm>
          <a:prstGeom prst="rect">
            <a:avLst/>
          </a:prstGeom>
          <a:blipFill>
            <a:blip r:embed="rId3"/>
            <a:stretch>
              <a:fillRect/>
            </a:stretch>
          </a:blipFill>
          <a:ln>
            <a:noFill/>
          </a:ln>
        </p:spPr>
      </p:sp>
      <p:sp>
        <p:nvSpPr>
          <p:cNvPr id="76" name="Shape 76"/>
          <p:cNvSpPr/>
          <p:nvPr/>
        </p:nvSpPr>
        <p:spPr>
          <a:xfrm>
            <a:off x="4393410" y="3188032"/>
            <a:ext cx="4537788" cy="3408506"/>
          </a:xfrm>
          <a:prstGeom prst="rect">
            <a:avLst/>
          </a:prstGeom>
          <a:blipFill>
            <a:blip r:embed="rId4"/>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1616625" y="140450"/>
            <a:ext cx="5749199" cy="457200"/>
          </a:xfrm>
          <a:prstGeom prst="rect">
            <a:avLst/>
          </a:prstGeom>
          <a:noFill/>
        </p:spPr>
        <p:txBody>
          <a:bodyPr lIns="91425" tIns="91425" rIns="91425" bIns="91425" anchor="t" anchorCtr="0">
            <a:noAutofit/>
          </a:bodyPr>
          <a:lstStyle/>
          <a:p>
            <a:pPr algn="ctr">
              <a:buNone/>
            </a:pPr>
            <a:r>
              <a:rPr lang="en-US" sz="4800" b="1"/>
              <a:t>How Do We Do It?</a:t>
            </a:r>
          </a:p>
        </p:txBody>
      </p:sp>
      <p:graphicFrame>
        <p:nvGraphicFramePr>
          <p:cNvPr id="84" name="Shape 84"/>
          <p:cNvGraphicFramePr/>
          <p:nvPr/>
        </p:nvGraphicFramePr>
        <p:xfrm>
          <a:off x="414600" y="1210975"/>
          <a:ext cx="8434275" cy="2614605"/>
        </p:xfrm>
        <a:graphic>
          <a:graphicData uri="http://schemas.openxmlformats.org/drawingml/2006/table">
            <a:tbl>
              <a:tblPr>
                <a:noFill/>
                <a:tableStyleId>{0BBC39E1-CCB1-464A-88C5-33F86F8E3542}</a:tableStyleId>
              </a:tblPr>
              <a:tblGrid>
                <a:gridCol w="2811425"/>
                <a:gridCol w="2811425"/>
                <a:gridCol w="2811425"/>
              </a:tblGrid>
              <a:tr h="1334475">
                <a:tc>
                  <a:txBody>
                    <a:bodyPr/>
                    <a:lstStyle/>
                    <a:p>
                      <a:pPr lvl="0" algn="ctr" rtl="0">
                        <a:buNone/>
                      </a:pPr>
                      <a:r>
                        <a:rPr lang="en-US" sz="2400" b="1"/>
                        <a:t>Multiple Means of </a:t>
                      </a:r>
                    </a:p>
                    <a:p>
                      <a:pPr algn="ctr">
                        <a:buNone/>
                      </a:pPr>
                      <a:r>
                        <a:rPr lang="en-US" sz="2400" b="1" i="1"/>
                        <a:t>Engagement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00FF00"/>
                    </a:solidFill>
                  </a:tcPr>
                </a:tc>
                <a:tc>
                  <a:txBody>
                    <a:bodyPr/>
                    <a:lstStyle/>
                    <a:p>
                      <a:pPr algn="ctr">
                        <a:buNone/>
                      </a:pPr>
                      <a:r>
                        <a:rPr lang="en-US" sz="2400" b="1"/>
                        <a:t>Multiple Means of </a:t>
                      </a:r>
                      <a:r>
                        <a:rPr lang="en-US" sz="2400" b="1" i="1"/>
                        <a:t>Representation</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00"/>
                    </a:solidFill>
                  </a:tcPr>
                </a:tc>
                <a:tc>
                  <a:txBody>
                    <a:bodyPr/>
                    <a:lstStyle/>
                    <a:p>
                      <a:pPr lvl="0" algn="ctr" rtl="0">
                        <a:buNone/>
                      </a:pPr>
                      <a:r>
                        <a:rPr lang="en-US" sz="2400" b="1"/>
                        <a:t>Multiple Means of </a:t>
                      </a:r>
                      <a:r>
                        <a:rPr lang="en-US" sz="2400" b="1" i="1"/>
                        <a:t>Action &amp;</a:t>
                      </a:r>
                    </a:p>
                    <a:p>
                      <a:pPr algn="ctr">
                        <a:buNone/>
                      </a:pPr>
                      <a:r>
                        <a:rPr lang="en-US" sz="2400" b="1" i="1"/>
                        <a:t>Expression</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EAD1DC"/>
                    </a:solidFill>
                  </a:tcPr>
                </a:tc>
              </a:tr>
              <a:tr h="630325">
                <a:tc>
                  <a:txBody>
                    <a:bodyPr/>
                    <a:lstStyle/>
                    <a:p>
                      <a:pPr algn="ctr">
                        <a:buNone/>
                      </a:pPr>
                      <a:r>
                        <a:rPr lang="en-US" sz="2400"/>
                        <a:t>How do we engage students?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algn="ctr">
                        <a:buNone/>
                      </a:pPr>
                      <a:r>
                        <a:rPr lang="en-US" sz="2400"/>
                        <a:t>How do we present information to students?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algn="ctr">
                        <a:buNone/>
                      </a:pPr>
                      <a:r>
                        <a:rPr lang="en-US" sz="2400"/>
                        <a:t>How do students share what they know?</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
        <p:nvSpPr>
          <p:cNvPr id="85" name="Shape 85"/>
          <p:cNvSpPr txBox="1"/>
          <p:nvPr/>
        </p:nvSpPr>
        <p:spPr>
          <a:xfrm>
            <a:off x="1230300" y="4030652"/>
            <a:ext cx="6683399" cy="1422000"/>
          </a:xfrm>
          <a:prstGeom prst="rect">
            <a:avLst/>
          </a:prstGeom>
          <a:solidFill>
            <a:srgbClr val="000000"/>
          </a:solidFill>
        </p:spPr>
        <p:txBody>
          <a:bodyPr lIns="38100" tIns="38100" rIns="38100" bIns="38100" anchor="t" anchorCtr="0">
            <a:noAutofit/>
          </a:bodyPr>
          <a:lstStyle/>
          <a:p>
            <a:pPr lvl="0" algn="ctr" rtl="0">
              <a:lnSpc>
                <a:spcPct val="100000"/>
              </a:lnSpc>
              <a:buNone/>
            </a:pPr>
            <a:r>
              <a:rPr lang="en-US" sz="3466">
                <a:solidFill>
                  <a:srgbClr val="FFFFFF"/>
                </a:solidFill>
                <a:latin typeface="Comic Sans MS"/>
                <a:ea typeface="Comic Sans MS"/>
                <a:cs typeface="Comic Sans MS"/>
                <a:sym typeface="Comic Sans MS"/>
              </a:rPr>
              <a:t>Short Video Explaining UDL:</a:t>
            </a:r>
          </a:p>
          <a:p>
            <a:pPr lvl="0" algn="ctr" rtl="0">
              <a:lnSpc>
                <a:spcPct val="100000"/>
              </a:lnSpc>
              <a:buNone/>
            </a:pPr>
            <a:r>
              <a:rPr lang="en-US" sz="3466" u="sng">
                <a:solidFill>
                  <a:srgbClr val="DDDDDD"/>
                </a:solidFill>
                <a:latin typeface="Comic Sans MS"/>
                <a:ea typeface="Comic Sans MS"/>
                <a:cs typeface="Comic Sans MS"/>
                <a:sym typeface="Comic Sans MS"/>
                <a:hlinkClick r:id="rId3"/>
              </a:rPr>
              <a:t>http://bit.ly/udlexplainedvid</a:t>
            </a:r>
          </a:p>
        </p:txBody>
      </p:sp>
      <p:sp>
        <p:nvSpPr>
          <p:cNvPr id="86" name="Shape 86"/>
          <p:cNvSpPr txBox="1">
            <a:spLocks noGrp="1"/>
          </p:cNvSpPr>
          <p:nvPr>
            <p:ph type="body" idx="1"/>
          </p:nvPr>
        </p:nvSpPr>
        <p:spPr>
          <a:xfrm>
            <a:off x="292460" y="5488140"/>
            <a:ext cx="8709599" cy="1288800"/>
          </a:xfrm>
          <a:prstGeom prst="rect">
            <a:avLst/>
          </a:prstGeom>
          <a:noFill/>
          <a:ln>
            <a:noFill/>
          </a:ln>
        </p:spPr>
        <p:txBody>
          <a:bodyPr lIns="91425" tIns="45700" rIns="91425" bIns="45700" anchor="t" anchorCtr="0">
            <a:noAutofit/>
          </a:bodyPr>
          <a:lstStyle/>
          <a:p>
            <a:pPr marL="0" marR="0" lvl="0" indent="0" algn="ctr" rtl="0">
              <a:spcBef>
                <a:spcPts val="720"/>
              </a:spcBef>
              <a:spcAft>
                <a:spcPts val="0"/>
              </a:spcAft>
              <a:buNone/>
            </a:pPr>
            <a:r>
              <a:rPr lang="en-US">
                <a:solidFill>
                  <a:srgbClr val="000000"/>
                </a:solidFill>
              </a:rPr>
              <a:t>CAST UDL GUIDELINES:</a:t>
            </a:r>
          </a:p>
          <a:p>
            <a:pPr marL="0" marR="0" lvl="0" indent="0" algn="ctr" rtl="0">
              <a:spcBef>
                <a:spcPts val="720"/>
              </a:spcBef>
              <a:spcAft>
                <a:spcPts val="0"/>
              </a:spcAft>
              <a:buNone/>
            </a:pPr>
            <a:r>
              <a:rPr lang="en-US" b="1" u="sng">
                <a:solidFill>
                  <a:srgbClr val="0000FF"/>
                </a:solidFill>
                <a:hlinkClick r:id="rId4"/>
              </a:rPr>
              <a:t>http://bit.ly/castudlguidelines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0" y="0"/>
            <a:ext cx="9144000" cy="68580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32125" y="1427750"/>
            <a:ext cx="8610599" cy="4572000"/>
          </a:xfrm>
          <a:prstGeom prst="rect">
            <a:avLst/>
          </a:prstGeom>
          <a:noFill/>
          <a:ln>
            <a:noFill/>
          </a:ln>
        </p:spPr>
        <p:txBody>
          <a:bodyPr lIns="91425" tIns="45700" rIns="91425" bIns="45700" anchor="t" anchorCtr="0">
            <a:noAutofit/>
          </a:bodyPr>
          <a:lstStyle/>
          <a:p>
            <a:pPr marL="274320" marR="0" lvl="0" indent="-274320" algn="l" rtl="0">
              <a:spcBef>
                <a:spcPts val="600"/>
              </a:spcBef>
              <a:buClr>
                <a:schemeClr val="accent2"/>
              </a:buClr>
              <a:buSzPct val="86309"/>
              <a:buFont typeface="Arial"/>
              <a:buChar char="•"/>
            </a:pPr>
            <a:r>
              <a:rPr lang="en-US" sz="2800" b="0" i="0" u="none" strike="noStrike" cap="none" baseline="0" dirty="0">
                <a:solidFill>
                  <a:srgbClr val="000000"/>
                </a:solidFill>
                <a:latin typeface="Arial"/>
                <a:ea typeface="Arial"/>
                <a:cs typeface="Arial"/>
                <a:sym typeface="Arial"/>
              </a:rPr>
              <a:t>Meet </a:t>
            </a:r>
            <a:r>
              <a:rPr lang="en-US" sz="2800" b="0" i="1" u="none" strike="noStrike" cap="none" baseline="0" dirty="0">
                <a:solidFill>
                  <a:srgbClr val="000000"/>
                </a:solidFill>
                <a:latin typeface="Arial"/>
                <a:ea typeface="Arial"/>
                <a:cs typeface="Arial"/>
                <a:sym typeface="Arial"/>
              </a:rPr>
              <a:t>Adequate Yearly Progress</a:t>
            </a:r>
            <a:r>
              <a:rPr lang="en-US" sz="2800" b="0" i="0" u="none" strike="noStrike" cap="none" baseline="0" dirty="0">
                <a:solidFill>
                  <a:srgbClr val="000000"/>
                </a:solidFill>
                <a:latin typeface="Arial"/>
                <a:ea typeface="Arial"/>
                <a:cs typeface="Arial"/>
                <a:sym typeface="Arial"/>
              </a:rPr>
              <a:t> (</a:t>
            </a:r>
            <a:r>
              <a:rPr lang="en-US" sz="2800" dirty="0">
                <a:solidFill>
                  <a:srgbClr val="000000"/>
                </a:solidFill>
              </a:rPr>
              <a:t>f</a:t>
            </a:r>
            <a:r>
              <a:rPr lang="en-US" sz="2800" b="0" i="0" u="none" strike="noStrike" cap="none" baseline="0" dirty="0">
                <a:solidFill>
                  <a:srgbClr val="000000"/>
                </a:solidFill>
                <a:latin typeface="Arial"/>
                <a:ea typeface="Arial"/>
                <a:cs typeface="Arial"/>
                <a:sym typeface="Arial"/>
              </a:rPr>
              <a:t>or all students!)</a:t>
            </a:r>
          </a:p>
          <a:p>
            <a:endParaRPr dirty="0"/>
          </a:p>
          <a:p>
            <a:pPr marL="274320" marR="0" lvl="0" indent="-274320" algn="l" rtl="0">
              <a:spcBef>
                <a:spcPts val="600"/>
              </a:spcBef>
              <a:buClr>
                <a:schemeClr val="accent2"/>
              </a:buClr>
              <a:buSzPct val="86309"/>
              <a:buFont typeface="Arial"/>
              <a:buChar char="•"/>
            </a:pPr>
            <a:r>
              <a:rPr lang="en-US" sz="2800" b="0" i="0" u="none" strike="noStrike" cap="none" baseline="0" dirty="0">
                <a:solidFill>
                  <a:srgbClr val="000000"/>
                </a:solidFill>
                <a:latin typeface="Arial"/>
                <a:ea typeface="Arial"/>
                <a:cs typeface="Arial"/>
                <a:sym typeface="Arial"/>
              </a:rPr>
              <a:t>A rubric for purchasing/implementation decisions </a:t>
            </a:r>
          </a:p>
          <a:p>
            <a:pPr marL="640080" marR="0" lvl="1" indent="-284480" algn="l" rtl="0">
              <a:spcBef>
                <a:spcPts val="300"/>
              </a:spcBef>
              <a:buClr>
                <a:srgbClr val="D6903E"/>
              </a:buClr>
              <a:buSzPct val="86309"/>
              <a:buFont typeface="Arial"/>
              <a:buChar char="•"/>
            </a:pPr>
            <a:r>
              <a:rPr lang="en-US" sz="2800" b="0" i="0" u="none" strike="noStrike" cap="none" baseline="0" dirty="0">
                <a:solidFill>
                  <a:srgbClr val="000000"/>
                </a:solidFill>
                <a:latin typeface="Arial"/>
                <a:ea typeface="Arial"/>
                <a:cs typeface="Arial"/>
                <a:sym typeface="Arial"/>
              </a:rPr>
              <a:t>What technology to buy</a:t>
            </a:r>
          </a:p>
          <a:p>
            <a:pPr marL="1005839" marR="0" lvl="2" indent="-231139" algn="l" rtl="0">
              <a:spcBef>
                <a:spcPts val="300"/>
              </a:spcBef>
              <a:buClr>
                <a:srgbClr val="B27834"/>
              </a:buClr>
              <a:buSzPct val="83333"/>
              <a:buFont typeface="Arial"/>
              <a:buChar char="•"/>
            </a:pPr>
            <a:r>
              <a:rPr lang="en-US" sz="2400" b="0" i="0" u="none" strike="noStrike" cap="none" baseline="0" dirty="0">
                <a:solidFill>
                  <a:srgbClr val="000000"/>
                </a:solidFill>
                <a:latin typeface="Arial"/>
                <a:ea typeface="Arial"/>
                <a:cs typeface="Arial"/>
                <a:sym typeface="Arial"/>
              </a:rPr>
              <a:t>Online subscriptions</a:t>
            </a:r>
          </a:p>
          <a:p>
            <a:pPr marL="1005839" marR="0" lvl="2" indent="-231139" algn="l" rtl="0">
              <a:spcBef>
                <a:spcPts val="300"/>
              </a:spcBef>
              <a:buClr>
                <a:srgbClr val="B27834"/>
              </a:buClr>
              <a:buSzPct val="83333"/>
              <a:buFont typeface="Arial"/>
              <a:buChar char="•"/>
            </a:pPr>
            <a:r>
              <a:rPr lang="en-US" sz="2400" b="0" i="0" u="none" strike="noStrike" cap="none" baseline="0" dirty="0">
                <a:solidFill>
                  <a:srgbClr val="000000"/>
                </a:solidFill>
                <a:latin typeface="Arial"/>
                <a:ea typeface="Arial"/>
                <a:cs typeface="Arial"/>
                <a:sym typeface="Arial"/>
              </a:rPr>
              <a:t>Hardware</a:t>
            </a:r>
          </a:p>
          <a:p>
            <a:pPr marL="1005839" marR="0" lvl="2" indent="-231139" algn="l" rtl="0">
              <a:spcBef>
                <a:spcPts val="300"/>
              </a:spcBef>
              <a:buClr>
                <a:srgbClr val="B27834"/>
              </a:buClr>
              <a:buSzPct val="83333"/>
              <a:buFont typeface="Arial"/>
              <a:buChar char="•"/>
            </a:pPr>
            <a:r>
              <a:rPr lang="en-US" sz="2400" b="0" i="0" u="none" strike="noStrike" cap="none" baseline="0" dirty="0">
                <a:solidFill>
                  <a:srgbClr val="000000"/>
                </a:solidFill>
                <a:latin typeface="Arial"/>
                <a:ea typeface="Arial"/>
                <a:cs typeface="Arial"/>
                <a:sym typeface="Arial"/>
              </a:rPr>
              <a:t>Software</a:t>
            </a:r>
          </a:p>
          <a:p>
            <a:pPr marL="640080" marR="0" lvl="1" indent="-284480" algn="l" rtl="0">
              <a:spcBef>
                <a:spcPts val="300"/>
              </a:spcBef>
              <a:buClr>
                <a:srgbClr val="D6903E"/>
              </a:buClr>
              <a:buSzPct val="86309"/>
              <a:buFont typeface="Arial"/>
              <a:buChar char="•"/>
            </a:pPr>
            <a:r>
              <a:rPr lang="en-US" sz="2800" b="0" i="0" u="none" strike="noStrike" cap="none" baseline="0" dirty="0">
                <a:solidFill>
                  <a:srgbClr val="000000"/>
                </a:solidFill>
                <a:latin typeface="Arial"/>
                <a:ea typeface="Arial"/>
                <a:cs typeface="Arial"/>
                <a:sym typeface="Arial"/>
              </a:rPr>
              <a:t>Textbooks with multiple </a:t>
            </a:r>
            <a:r>
              <a:rPr lang="en-US" sz="2800" dirty="0">
                <a:solidFill>
                  <a:srgbClr val="000000"/>
                </a:solidFill>
              </a:rPr>
              <a:t>modalities</a:t>
            </a:r>
          </a:p>
          <a:p>
            <a:pPr marL="640080" marR="0" lvl="1" indent="-284480" algn="l" rtl="0">
              <a:spcBef>
                <a:spcPts val="300"/>
              </a:spcBef>
              <a:buClr>
                <a:srgbClr val="D6903E"/>
              </a:buClr>
              <a:buSzPct val="86309"/>
              <a:buFont typeface="Arial"/>
              <a:buChar char="•"/>
            </a:pPr>
            <a:r>
              <a:rPr lang="en-US" sz="2800" b="0" i="0" u="none" strike="noStrike" cap="none" baseline="0" dirty="0">
                <a:solidFill>
                  <a:srgbClr val="000000"/>
                </a:solidFill>
                <a:latin typeface="Arial"/>
                <a:ea typeface="Arial"/>
                <a:cs typeface="Arial"/>
                <a:sym typeface="Arial"/>
              </a:rPr>
              <a:t>Construction plans &amp; modifications </a:t>
            </a:r>
          </a:p>
          <a:p>
            <a:pPr marL="640080" marR="0" lvl="1" indent="-284480" algn="l" rtl="0">
              <a:spcBef>
                <a:spcPts val="300"/>
              </a:spcBef>
              <a:buClr>
                <a:srgbClr val="D6903E"/>
              </a:buClr>
              <a:buSzPct val="25000"/>
              <a:buFont typeface="Arial"/>
              <a:buNone/>
            </a:pPr>
            <a:r>
              <a:rPr lang="en-US" sz="2800" b="0" i="0" u="none" strike="noStrike" cap="none" baseline="0" dirty="0">
                <a:solidFill>
                  <a:srgbClr val="000000"/>
                </a:solidFill>
                <a:latin typeface="Arial"/>
                <a:ea typeface="Arial"/>
                <a:cs typeface="Arial"/>
                <a:sym typeface="Arial"/>
              </a:rPr>
              <a:t>   to existing </a:t>
            </a:r>
            <a:r>
              <a:rPr lang="en-US" sz="2800" b="0" i="0" u="none" strike="noStrike" cap="none" baseline="0" dirty="0" smtClean="0">
                <a:solidFill>
                  <a:srgbClr val="000000"/>
                </a:solidFill>
                <a:latin typeface="Arial"/>
                <a:ea typeface="Arial"/>
                <a:cs typeface="Arial"/>
                <a:sym typeface="Arial"/>
              </a:rPr>
              <a:t>structures</a:t>
            </a:r>
            <a:endParaRPr dirty="0"/>
          </a:p>
          <a:p>
            <a:pPr marL="274320" marR="0" lvl="0" indent="-274320" algn="l" rtl="0">
              <a:spcBef>
                <a:spcPts val="600"/>
              </a:spcBef>
              <a:buClr>
                <a:schemeClr val="accent2"/>
              </a:buClr>
              <a:buSzPct val="86309"/>
              <a:buFont typeface="Arial"/>
              <a:buChar char="•"/>
            </a:pPr>
            <a:r>
              <a:rPr lang="en-US" sz="2800" b="0" i="0" u="none" strike="noStrike" cap="none" baseline="0" dirty="0">
                <a:solidFill>
                  <a:srgbClr val="000000"/>
                </a:solidFill>
                <a:latin typeface="Arial"/>
                <a:ea typeface="Arial"/>
                <a:cs typeface="Arial"/>
                <a:sym typeface="Arial"/>
              </a:rPr>
              <a:t>Framework for professional development</a:t>
            </a:r>
          </a:p>
        </p:txBody>
      </p:sp>
      <p:sp>
        <p:nvSpPr>
          <p:cNvPr id="99" name="Shape 99"/>
          <p:cNvSpPr txBox="1">
            <a:spLocks noGrp="1"/>
          </p:cNvSpPr>
          <p:nvPr>
            <p:ph type="title"/>
          </p:nvPr>
        </p:nvSpPr>
        <p:spPr>
          <a:xfrm>
            <a:off x="609600" y="421538"/>
            <a:ext cx="8229600" cy="822900"/>
          </a:xfrm>
          <a:prstGeom prst="rect">
            <a:avLst/>
          </a:prstGeom>
          <a:noFill/>
          <a:ln>
            <a:noFill/>
          </a:ln>
        </p:spPr>
        <p:txBody>
          <a:bodyPr lIns="91425" tIns="45700" rIns="91425" bIns="45700" anchor="t" anchorCtr="0">
            <a:noAutofit/>
          </a:bodyPr>
          <a:lstStyle/>
          <a:p>
            <a:pPr marL="0" marR="0" lvl="0" indent="0" algn="ctr" rtl="0">
              <a:spcBef>
                <a:spcPts val="0"/>
              </a:spcBef>
              <a:buClr>
                <a:srgbClr val="F9F9F9"/>
              </a:buClr>
              <a:buSzPct val="25000"/>
              <a:buFont typeface="Arial"/>
              <a:buNone/>
            </a:pPr>
            <a:r>
              <a:rPr lang="en-US" sz="4400" b="0" i="0" u="none" strike="noStrike" cap="none" baseline="0">
                <a:solidFill>
                  <a:srgbClr val="000000"/>
                </a:solidFill>
                <a:latin typeface="Arial"/>
                <a:ea typeface="Arial"/>
                <a:cs typeface="Arial"/>
                <a:sym typeface="Arial"/>
              </a:rPr>
              <a:t>UDL can help you!</a:t>
            </a:r>
          </a:p>
        </p:txBody>
      </p:sp>
      <p:grpSp>
        <p:nvGrpSpPr>
          <p:cNvPr id="100" name="Shape 100"/>
          <p:cNvGrpSpPr/>
          <p:nvPr/>
        </p:nvGrpSpPr>
        <p:grpSpPr>
          <a:xfrm>
            <a:off x="6252050" y="3074263"/>
            <a:ext cx="2723629" cy="2202789"/>
            <a:chOff x="0" y="53200"/>
            <a:chExt cx="2953725" cy="2890800"/>
          </a:xfrm>
        </p:grpSpPr>
        <p:sp>
          <p:nvSpPr>
            <p:cNvPr id="101" name="Shape 101"/>
            <p:cNvSpPr/>
            <p:nvPr/>
          </p:nvSpPr>
          <p:spPr>
            <a:xfrm>
              <a:off x="817125" y="2350125"/>
              <a:ext cx="657425" cy="414600"/>
            </a:xfrm>
            <a:custGeom>
              <a:avLst/>
              <a:gdLst/>
              <a:ahLst/>
              <a:cxnLst/>
              <a:rect l="0" t="0" r="0" b="0"/>
              <a:pathLst>
                <a:path w="26297" h="16584" extrusionOk="0">
                  <a:moveTo>
                    <a:pt x="2778" y="16359"/>
                  </a:moveTo>
                  <a:lnTo>
                    <a:pt x="26296" y="5267"/>
                  </a:lnTo>
                  <a:lnTo>
                    <a:pt x="20093" y="1"/>
                  </a:lnTo>
                  <a:lnTo>
                    <a:pt x="7408" y="1569"/>
                  </a:lnTo>
                  <a:lnTo>
                    <a:pt x="0" y="16583"/>
                  </a:lnTo>
                  <a:lnTo>
                    <a:pt x="2778" y="16359"/>
                  </a:lnTo>
                  <a:lnTo>
                    <a:pt x="2778" y="16359"/>
                  </a:lnTo>
                  <a:close/>
                </a:path>
              </a:pathLst>
            </a:custGeom>
            <a:solidFill>
              <a:srgbClr val="A3D1D1"/>
            </a:solidFill>
            <a:ln>
              <a:noFill/>
            </a:ln>
          </p:spPr>
          <p:txBody>
            <a:bodyPr lIns="91425" tIns="91425" rIns="91425" bIns="91425" anchor="ctr" anchorCtr="0">
              <a:noAutofit/>
            </a:bodyPr>
            <a:lstStyle/>
            <a:p>
              <a:endParaRPr/>
            </a:p>
          </p:txBody>
        </p:sp>
        <p:sp>
          <p:nvSpPr>
            <p:cNvPr id="102" name="Shape 102"/>
            <p:cNvSpPr/>
            <p:nvPr/>
          </p:nvSpPr>
          <p:spPr>
            <a:xfrm>
              <a:off x="863425" y="2417350"/>
              <a:ext cx="506950" cy="282950"/>
            </a:xfrm>
            <a:custGeom>
              <a:avLst/>
              <a:gdLst/>
              <a:ahLst/>
              <a:cxnLst/>
              <a:rect l="0" t="0" r="0" b="0"/>
              <a:pathLst>
                <a:path w="20278" h="11318" extrusionOk="0">
                  <a:moveTo>
                    <a:pt x="7222" y="3138"/>
                  </a:moveTo>
                  <a:lnTo>
                    <a:pt x="18704" y="1"/>
                  </a:lnTo>
                  <a:lnTo>
                    <a:pt x="20278" y="2017"/>
                  </a:lnTo>
                  <a:lnTo>
                    <a:pt x="0" y="11317"/>
                  </a:lnTo>
                  <a:lnTo>
                    <a:pt x="2870" y="4258"/>
                  </a:lnTo>
                  <a:lnTo>
                    <a:pt x="7222" y="3138"/>
                  </a:lnTo>
                  <a:lnTo>
                    <a:pt x="7222" y="3138"/>
                  </a:lnTo>
                  <a:close/>
                </a:path>
              </a:pathLst>
            </a:custGeom>
            <a:solidFill>
              <a:srgbClr val="87BAA1"/>
            </a:solidFill>
            <a:ln>
              <a:noFill/>
            </a:ln>
          </p:spPr>
          <p:txBody>
            <a:bodyPr lIns="91425" tIns="91425" rIns="91425" bIns="91425" anchor="ctr" anchorCtr="0">
              <a:noAutofit/>
            </a:bodyPr>
            <a:lstStyle/>
            <a:p>
              <a:endParaRPr/>
            </a:p>
          </p:txBody>
        </p:sp>
        <p:sp>
          <p:nvSpPr>
            <p:cNvPr id="103" name="Shape 103"/>
            <p:cNvSpPr/>
            <p:nvPr/>
          </p:nvSpPr>
          <p:spPr>
            <a:xfrm>
              <a:off x="553225" y="2142850"/>
              <a:ext cx="592625" cy="801150"/>
            </a:xfrm>
            <a:custGeom>
              <a:avLst/>
              <a:gdLst/>
              <a:ahLst/>
              <a:cxnLst/>
              <a:rect l="0" t="0" r="0" b="0"/>
              <a:pathLst>
                <a:path w="23705" h="32046" extrusionOk="0">
                  <a:moveTo>
                    <a:pt x="8427" y="785"/>
                  </a:moveTo>
                  <a:lnTo>
                    <a:pt x="6112" y="21177"/>
                  </a:lnTo>
                  <a:lnTo>
                    <a:pt x="1" y="29580"/>
                  </a:lnTo>
                  <a:lnTo>
                    <a:pt x="1297" y="32045"/>
                  </a:lnTo>
                  <a:lnTo>
                    <a:pt x="11297" y="25434"/>
                  </a:lnTo>
                  <a:lnTo>
                    <a:pt x="13797" y="21401"/>
                  </a:lnTo>
                  <a:lnTo>
                    <a:pt x="23704" y="0"/>
                  </a:lnTo>
                  <a:lnTo>
                    <a:pt x="8427" y="785"/>
                  </a:lnTo>
                  <a:lnTo>
                    <a:pt x="8427" y="785"/>
                  </a:lnTo>
                  <a:close/>
                </a:path>
              </a:pathLst>
            </a:custGeom>
            <a:solidFill>
              <a:srgbClr val="000000"/>
            </a:solidFill>
            <a:ln>
              <a:noFill/>
            </a:ln>
          </p:spPr>
          <p:txBody>
            <a:bodyPr lIns="91425" tIns="91425" rIns="91425" bIns="91425" anchor="ctr" anchorCtr="0">
              <a:noAutofit/>
            </a:bodyPr>
            <a:lstStyle/>
            <a:p>
              <a:endParaRPr/>
            </a:p>
          </p:txBody>
        </p:sp>
        <p:sp>
          <p:nvSpPr>
            <p:cNvPr id="104" name="Shape 104"/>
            <p:cNvSpPr/>
            <p:nvPr/>
          </p:nvSpPr>
          <p:spPr>
            <a:xfrm>
              <a:off x="1317125" y="2232475"/>
              <a:ext cx="655100" cy="610675"/>
            </a:xfrm>
            <a:custGeom>
              <a:avLst/>
              <a:gdLst/>
              <a:ahLst/>
              <a:cxnLst/>
              <a:rect l="0" t="0" r="0" b="0"/>
              <a:pathLst>
                <a:path w="26204" h="24427" extrusionOk="0">
                  <a:moveTo>
                    <a:pt x="15834" y="1009"/>
                  </a:moveTo>
                  <a:lnTo>
                    <a:pt x="19352" y="17032"/>
                  </a:lnTo>
                  <a:lnTo>
                    <a:pt x="26204" y="22634"/>
                  </a:lnTo>
                  <a:lnTo>
                    <a:pt x="23148" y="24426"/>
                  </a:lnTo>
                  <a:lnTo>
                    <a:pt x="15278" y="22410"/>
                  </a:lnTo>
                  <a:lnTo>
                    <a:pt x="12871" y="17592"/>
                  </a:lnTo>
                  <a:lnTo>
                    <a:pt x="0" y="1"/>
                  </a:lnTo>
                  <a:lnTo>
                    <a:pt x="15834" y="1009"/>
                  </a:lnTo>
                  <a:lnTo>
                    <a:pt x="15834" y="1009"/>
                  </a:lnTo>
                  <a:close/>
                </a:path>
              </a:pathLst>
            </a:custGeom>
            <a:solidFill>
              <a:srgbClr val="000000"/>
            </a:solidFill>
            <a:ln>
              <a:noFill/>
            </a:ln>
          </p:spPr>
          <p:txBody>
            <a:bodyPr lIns="91425" tIns="91425" rIns="91425" bIns="91425" anchor="ctr" anchorCtr="0">
              <a:noAutofit/>
            </a:bodyPr>
            <a:lstStyle/>
            <a:p>
              <a:endParaRPr/>
            </a:p>
          </p:txBody>
        </p:sp>
        <p:sp>
          <p:nvSpPr>
            <p:cNvPr id="105" name="Shape 105"/>
            <p:cNvSpPr/>
            <p:nvPr/>
          </p:nvSpPr>
          <p:spPr>
            <a:xfrm>
              <a:off x="0" y="53200"/>
              <a:ext cx="2953725" cy="1750725"/>
            </a:xfrm>
            <a:custGeom>
              <a:avLst/>
              <a:gdLst/>
              <a:ahLst/>
              <a:cxnLst/>
              <a:rect l="0" t="0" r="0" b="0"/>
              <a:pathLst>
                <a:path w="118149" h="70029" extrusionOk="0">
                  <a:moveTo>
                    <a:pt x="0" y="18488"/>
                  </a:moveTo>
                  <a:lnTo>
                    <a:pt x="9630" y="65211"/>
                  </a:lnTo>
                  <a:lnTo>
                    <a:pt x="94352" y="70029"/>
                  </a:lnTo>
                  <a:lnTo>
                    <a:pt x="118148" y="1"/>
                  </a:lnTo>
                  <a:lnTo>
                    <a:pt x="0" y="18488"/>
                  </a:lnTo>
                  <a:lnTo>
                    <a:pt x="0" y="18488"/>
                  </a:lnTo>
                  <a:close/>
                </a:path>
              </a:pathLst>
            </a:custGeom>
            <a:solidFill>
              <a:srgbClr val="A3EDED"/>
            </a:solidFill>
            <a:ln>
              <a:noFill/>
            </a:ln>
          </p:spPr>
          <p:txBody>
            <a:bodyPr lIns="91425" tIns="91425" rIns="91425" bIns="91425" anchor="ctr" anchorCtr="0">
              <a:noAutofit/>
            </a:bodyPr>
            <a:lstStyle/>
            <a:p>
              <a:endParaRPr/>
            </a:p>
          </p:txBody>
        </p:sp>
        <p:sp>
          <p:nvSpPr>
            <p:cNvPr id="106" name="Shape 106"/>
            <p:cNvSpPr/>
            <p:nvPr/>
          </p:nvSpPr>
          <p:spPr>
            <a:xfrm>
              <a:off x="1120350" y="498575"/>
              <a:ext cx="347250" cy="437000"/>
            </a:xfrm>
            <a:custGeom>
              <a:avLst/>
              <a:gdLst/>
              <a:ahLst/>
              <a:cxnLst/>
              <a:rect l="0" t="0" r="0" b="0"/>
              <a:pathLst>
                <a:path w="13890" h="17480" extrusionOk="0">
                  <a:moveTo>
                    <a:pt x="834" y="2354"/>
                  </a:moveTo>
                  <a:lnTo>
                    <a:pt x="1" y="8628"/>
                  </a:lnTo>
                  <a:lnTo>
                    <a:pt x="1297" y="9077"/>
                  </a:lnTo>
                  <a:lnTo>
                    <a:pt x="2501" y="12998"/>
                  </a:lnTo>
                  <a:lnTo>
                    <a:pt x="834" y="17480"/>
                  </a:lnTo>
                  <a:lnTo>
                    <a:pt x="11297" y="17032"/>
                  </a:lnTo>
                  <a:lnTo>
                    <a:pt x="12316" y="6500"/>
                  </a:lnTo>
                  <a:lnTo>
                    <a:pt x="13705" y="5827"/>
                  </a:lnTo>
                  <a:lnTo>
                    <a:pt x="13890" y="3362"/>
                  </a:lnTo>
                  <a:lnTo>
                    <a:pt x="13242" y="2354"/>
                  </a:lnTo>
                  <a:lnTo>
                    <a:pt x="11760" y="3026"/>
                  </a:lnTo>
                  <a:lnTo>
                    <a:pt x="11667" y="2914"/>
                  </a:lnTo>
                  <a:lnTo>
                    <a:pt x="11667" y="2578"/>
                  </a:lnTo>
                  <a:lnTo>
                    <a:pt x="11575" y="2354"/>
                  </a:lnTo>
                  <a:lnTo>
                    <a:pt x="11575" y="2130"/>
                  </a:lnTo>
                  <a:lnTo>
                    <a:pt x="11482" y="1906"/>
                  </a:lnTo>
                  <a:lnTo>
                    <a:pt x="11482" y="1682"/>
                  </a:lnTo>
                  <a:lnTo>
                    <a:pt x="11482" y="1346"/>
                  </a:lnTo>
                  <a:lnTo>
                    <a:pt x="11390" y="1009"/>
                  </a:lnTo>
                  <a:lnTo>
                    <a:pt x="11390" y="785"/>
                  </a:lnTo>
                  <a:lnTo>
                    <a:pt x="11390" y="561"/>
                  </a:lnTo>
                  <a:lnTo>
                    <a:pt x="11390" y="225"/>
                  </a:lnTo>
                  <a:lnTo>
                    <a:pt x="11390" y="1"/>
                  </a:lnTo>
                  <a:lnTo>
                    <a:pt x="11297" y="1"/>
                  </a:lnTo>
                  <a:lnTo>
                    <a:pt x="10927" y="1"/>
                  </a:lnTo>
                  <a:lnTo>
                    <a:pt x="10649" y="1"/>
                  </a:lnTo>
                  <a:lnTo>
                    <a:pt x="10371" y="113"/>
                  </a:lnTo>
                  <a:lnTo>
                    <a:pt x="10093" y="113"/>
                  </a:lnTo>
                  <a:lnTo>
                    <a:pt x="9723" y="225"/>
                  </a:lnTo>
                  <a:lnTo>
                    <a:pt x="9353" y="337"/>
                  </a:lnTo>
                  <a:lnTo>
                    <a:pt x="8890" y="337"/>
                  </a:lnTo>
                  <a:lnTo>
                    <a:pt x="8705" y="449"/>
                  </a:lnTo>
                  <a:lnTo>
                    <a:pt x="8519" y="449"/>
                  </a:lnTo>
                  <a:lnTo>
                    <a:pt x="8242" y="561"/>
                  </a:lnTo>
                  <a:lnTo>
                    <a:pt x="8056" y="673"/>
                  </a:lnTo>
                  <a:lnTo>
                    <a:pt x="7779" y="673"/>
                  </a:lnTo>
                  <a:lnTo>
                    <a:pt x="7501" y="673"/>
                  </a:lnTo>
                  <a:lnTo>
                    <a:pt x="7316" y="673"/>
                  </a:lnTo>
                  <a:lnTo>
                    <a:pt x="7038" y="785"/>
                  </a:lnTo>
                  <a:lnTo>
                    <a:pt x="6853" y="897"/>
                  </a:lnTo>
                  <a:lnTo>
                    <a:pt x="6575" y="1009"/>
                  </a:lnTo>
                  <a:lnTo>
                    <a:pt x="6297" y="1009"/>
                  </a:lnTo>
                  <a:lnTo>
                    <a:pt x="6112" y="1121"/>
                  </a:lnTo>
                  <a:lnTo>
                    <a:pt x="5834" y="1121"/>
                  </a:lnTo>
                  <a:lnTo>
                    <a:pt x="5556" y="1233"/>
                  </a:lnTo>
                  <a:lnTo>
                    <a:pt x="5279" y="1233"/>
                  </a:lnTo>
                  <a:lnTo>
                    <a:pt x="5093" y="1346"/>
                  </a:lnTo>
                  <a:lnTo>
                    <a:pt x="4816" y="1346"/>
                  </a:lnTo>
                  <a:lnTo>
                    <a:pt x="4630" y="1346"/>
                  </a:lnTo>
                  <a:lnTo>
                    <a:pt x="4353" y="1458"/>
                  </a:lnTo>
                  <a:lnTo>
                    <a:pt x="4075" y="1570"/>
                  </a:lnTo>
                  <a:lnTo>
                    <a:pt x="3890" y="1570"/>
                  </a:lnTo>
                  <a:lnTo>
                    <a:pt x="3612" y="1682"/>
                  </a:lnTo>
                  <a:lnTo>
                    <a:pt x="3427" y="1682"/>
                  </a:lnTo>
                  <a:lnTo>
                    <a:pt x="3242" y="1682"/>
                  </a:lnTo>
                  <a:lnTo>
                    <a:pt x="2779" y="1794"/>
                  </a:lnTo>
                  <a:lnTo>
                    <a:pt x="2408" y="1906"/>
                  </a:lnTo>
                  <a:lnTo>
                    <a:pt x="2038" y="2018"/>
                  </a:lnTo>
                  <a:lnTo>
                    <a:pt x="1667" y="2018"/>
                  </a:lnTo>
                  <a:lnTo>
                    <a:pt x="1390" y="2130"/>
                  </a:lnTo>
                  <a:lnTo>
                    <a:pt x="1205" y="2242"/>
                  </a:lnTo>
                  <a:lnTo>
                    <a:pt x="834" y="2354"/>
                  </a:lnTo>
                  <a:lnTo>
                    <a:pt x="834" y="2354"/>
                  </a:lnTo>
                  <a:lnTo>
                    <a:pt x="834" y="2354"/>
                  </a:lnTo>
                  <a:close/>
                </a:path>
              </a:pathLst>
            </a:custGeom>
            <a:solidFill>
              <a:srgbClr val="F7E3E0"/>
            </a:solidFill>
            <a:ln>
              <a:noFill/>
            </a:ln>
          </p:spPr>
          <p:txBody>
            <a:bodyPr lIns="91425" tIns="91425" rIns="91425" bIns="91425" anchor="ctr" anchorCtr="0">
              <a:noAutofit/>
            </a:bodyPr>
            <a:lstStyle/>
            <a:p>
              <a:endParaRPr/>
            </a:p>
          </p:txBody>
        </p:sp>
        <p:sp>
          <p:nvSpPr>
            <p:cNvPr id="107" name="Shape 107"/>
            <p:cNvSpPr/>
            <p:nvPr/>
          </p:nvSpPr>
          <p:spPr>
            <a:xfrm>
              <a:off x="944425" y="823525"/>
              <a:ext cx="701425" cy="154075"/>
            </a:xfrm>
            <a:custGeom>
              <a:avLst/>
              <a:gdLst/>
              <a:ahLst/>
              <a:cxnLst/>
              <a:rect l="0" t="0" r="0" b="0"/>
              <a:pathLst>
                <a:path w="28057" h="6163" extrusionOk="0">
                  <a:moveTo>
                    <a:pt x="10834" y="3025"/>
                  </a:moveTo>
                  <a:lnTo>
                    <a:pt x="5093" y="560"/>
                  </a:lnTo>
                  <a:lnTo>
                    <a:pt x="4167" y="3362"/>
                  </a:lnTo>
                  <a:lnTo>
                    <a:pt x="1" y="3586"/>
                  </a:lnTo>
                  <a:lnTo>
                    <a:pt x="93" y="6051"/>
                  </a:lnTo>
                  <a:lnTo>
                    <a:pt x="28056" y="6163"/>
                  </a:lnTo>
                  <a:lnTo>
                    <a:pt x="27779" y="0"/>
                  </a:lnTo>
                  <a:lnTo>
                    <a:pt x="20186" y="224"/>
                  </a:lnTo>
                  <a:lnTo>
                    <a:pt x="17964" y="3025"/>
                  </a:lnTo>
                  <a:lnTo>
                    <a:pt x="10834" y="3025"/>
                  </a:lnTo>
                  <a:lnTo>
                    <a:pt x="10834" y="3025"/>
                  </a:lnTo>
                  <a:close/>
                </a:path>
              </a:pathLst>
            </a:custGeom>
            <a:solidFill>
              <a:srgbClr val="000000"/>
            </a:solidFill>
            <a:ln>
              <a:noFill/>
            </a:ln>
          </p:spPr>
          <p:txBody>
            <a:bodyPr lIns="91425" tIns="91425" rIns="91425" bIns="91425" anchor="ctr" anchorCtr="0">
              <a:noAutofit/>
            </a:bodyPr>
            <a:lstStyle/>
            <a:p>
              <a:endParaRPr/>
            </a:p>
          </p:txBody>
        </p:sp>
        <p:sp>
          <p:nvSpPr>
            <p:cNvPr id="108" name="Shape 108"/>
            <p:cNvSpPr/>
            <p:nvPr/>
          </p:nvSpPr>
          <p:spPr>
            <a:xfrm>
              <a:off x="442125" y="789900"/>
              <a:ext cx="1694450" cy="1476225"/>
            </a:xfrm>
            <a:custGeom>
              <a:avLst/>
              <a:gdLst/>
              <a:ahLst/>
              <a:cxnLst/>
              <a:rect l="0" t="0" r="0" b="0"/>
              <a:pathLst>
                <a:path w="67778" h="59049" extrusionOk="0">
                  <a:moveTo>
                    <a:pt x="4352" y="2578"/>
                  </a:moveTo>
                  <a:lnTo>
                    <a:pt x="0" y="40001"/>
                  </a:lnTo>
                  <a:lnTo>
                    <a:pt x="3519" y="57816"/>
                  </a:lnTo>
                  <a:lnTo>
                    <a:pt x="60741" y="59048"/>
                  </a:lnTo>
                  <a:lnTo>
                    <a:pt x="67778" y="48628"/>
                  </a:lnTo>
                  <a:lnTo>
                    <a:pt x="62871" y="3138"/>
                  </a:lnTo>
                  <a:lnTo>
                    <a:pt x="54630" y="2466"/>
                  </a:lnTo>
                  <a:lnTo>
                    <a:pt x="53982" y="7172"/>
                  </a:lnTo>
                  <a:lnTo>
                    <a:pt x="12222" y="6611"/>
                  </a:lnTo>
                  <a:lnTo>
                    <a:pt x="11019" y="2354"/>
                  </a:lnTo>
                  <a:lnTo>
                    <a:pt x="7315" y="1"/>
                  </a:lnTo>
                  <a:lnTo>
                    <a:pt x="4352" y="2578"/>
                  </a:lnTo>
                  <a:lnTo>
                    <a:pt x="4352" y="2578"/>
                  </a:lnTo>
                  <a:close/>
                </a:path>
              </a:pathLst>
            </a:custGeom>
            <a:solidFill>
              <a:srgbClr val="FAFA99"/>
            </a:solidFill>
            <a:ln>
              <a:noFill/>
            </a:ln>
          </p:spPr>
          <p:txBody>
            <a:bodyPr lIns="91425" tIns="91425" rIns="91425" bIns="91425" anchor="ctr" anchorCtr="0">
              <a:noAutofit/>
            </a:bodyPr>
            <a:lstStyle/>
            <a:p>
              <a:endParaRPr/>
            </a:p>
          </p:txBody>
        </p:sp>
        <p:sp>
          <p:nvSpPr>
            <p:cNvPr id="109" name="Shape 109"/>
            <p:cNvSpPr/>
            <p:nvPr/>
          </p:nvSpPr>
          <p:spPr>
            <a:xfrm>
              <a:off x="687500" y="955175"/>
              <a:ext cx="60200" cy="694700"/>
            </a:xfrm>
            <a:custGeom>
              <a:avLst/>
              <a:gdLst/>
              <a:ahLst/>
              <a:cxnLst/>
              <a:rect l="0" t="0" r="0" b="0"/>
              <a:pathLst>
                <a:path w="2408" h="27788" extrusionOk="0">
                  <a:moveTo>
                    <a:pt x="1111" y="0"/>
                  </a:moveTo>
                  <a:lnTo>
                    <a:pt x="0" y="27227"/>
                  </a:lnTo>
                  <a:lnTo>
                    <a:pt x="1944" y="27787"/>
                  </a:lnTo>
                  <a:lnTo>
                    <a:pt x="2407" y="785"/>
                  </a:lnTo>
                  <a:lnTo>
                    <a:pt x="1111" y="0"/>
                  </a:lnTo>
                  <a:lnTo>
                    <a:pt x="1111" y="0"/>
                  </a:lnTo>
                  <a:close/>
                </a:path>
              </a:pathLst>
            </a:custGeom>
            <a:solidFill>
              <a:srgbClr val="DECC5C"/>
            </a:solidFill>
            <a:ln>
              <a:noFill/>
            </a:ln>
          </p:spPr>
          <p:txBody>
            <a:bodyPr lIns="91425" tIns="91425" rIns="91425" bIns="91425" anchor="ctr" anchorCtr="0">
              <a:noAutofit/>
            </a:bodyPr>
            <a:lstStyle/>
            <a:p>
              <a:endParaRPr/>
            </a:p>
          </p:txBody>
        </p:sp>
        <p:sp>
          <p:nvSpPr>
            <p:cNvPr id="110" name="Shape 110"/>
            <p:cNvSpPr/>
            <p:nvPr/>
          </p:nvSpPr>
          <p:spPr>
            <a:xfrm>
              <a:off x="717575" y="969175"/>
              <a:ext cx="53275" cy="775925"/>
            </a:xfrm>
            <a:custGeom>
              <a:avLst/>
              <a:gdLst/>
              <a:ahLst/>
              <a:cxnLst/>
              <a:rect l="0" t="0" r="0" b="0"/>
              <a:pathLst>
                <a:path w="2131" h="31037" extrusionOk="0">
                  <a:moveTo>
                    <a:pt x="741" y="1"/>
                  </a:moveTo>
                  <a:lnTo>
                    <a:pt x="1" y="28796"/>
                  </a:lnTo>
                  <a:lnTo>
                    <a:pt x="2130" y="31037"/>
                  </a:lnTo>
                  <a:lnTo>
                    <a:pt x="1760" y="337"/>
                  </a:lnTo>
                  <a:lnTo>
                    <a:pt x="741" y="1"/>
                  </a:lnTo>
                  <a:lnTo>
                    <a:pt x="741" y="1"/>
                  </a:lnTo>
                  <a:close/>
                </a:path>
              </a:pathLst>
            </a:custGeom>
            <a:solidFill>
              <a:srgbClr val="000000"/>
            </a:solidFill>
            <a:ln>
              <a:noFill/>
            </a:ln>
          </p:spPr>
          <p:txBody>
            <a:bodyPr lIns="91425" tIns="91425" rIns="91425" bIns="91425" anchor="ctr" anchorCtr="0">
              <a:noAutofit/>
            </a:bodyPr>
            <a:lstStyle/>
            <a:p>
              <a:endParaRPr/>
            </a:p>
          </p:txBody>
        </p:sp>
        <p:sp>
          <p:nvSpPr>
            <p:cNvPr id="111" name="Shape 111"/>
            <p:cNvSpPr/>
            <p:nvPr/>
          </p:nvSpPr>
          <p:spPr>
            <a:xfrm>
              <a:off x="1006925" y="207275"/>
              <a:ext cx="446800" cy="361375"/>
            </a:xfrm>
            <a:custGeom>
              <a:avLst/>
              <a:gdLst/>
              <a:ahLst/>
              <a:cxnLst/>
              <a:rect l="0" t="0" r="0" b="0"/>
              <a:pathLst>
                <a:path w="17872" h="14455" extrusionOk="0">
                  <a:moveTo>
                    <a:pt x="3149" y="9300"/>
                  </a:moveTo>
                  <a:lnTo>
                    <a:pt x="2686" y="10981"/>
                  </a:lnTo>
                  <a:lnTo>
                    <a:pt x="1" y="12885"/>
                  </a:lnTo>
                  <a:lnTo>
                    <a:pt x="2593" y="14454"/>
                  </a:lnTo>
                  <a:lnTo>
                    <a:pt x="10649" y="14006"/>
                  </a:lnTo>
                  <a:lnTo>
                    <a:pt x="17038" y="9300"/>
                  </a:lnTo>
                  <a:lnTo>
                    <a:pt x="17871" y="7283"/>
                  </a:lnTo>
                  <a:lnTo>
                    <a:pt x="16667" y="4482"/>
                  </a:lnTo>
                  <a:lnTo>
                    <a:pt x="16482" y="4370"/>
                  </a:lnTo>
                  <a:lnTo>
                    <a:pt x="16297" y="4034"/>
                  </a:lnTo>
                  <a:lnTo>
                    <a:pt x="16112" y="3810"/>
                  </a:lnTo>
                  <a:lnTo>
                    <a:pt x="15834" y="3474"/>
                  </a:lnTo>
                  <a:lnTo>
                    <a:pt x="15649" y="3250"/>
                  </a:lnTo>
                  <a:lnTo>
                    <a:pt x="15464" y="3026"/>
                  </a:lnTo>
                  <a:lnTo>
                    <a:pt x="15279" y="2801"/>
                  </a:lnTo>
                  <a:lnTo>
                    <a:pt x="15001" y="2465"/>
                  </a:lnTo>
                  <a:lnTo>
                    <a:pt x="14816" y="2129"/>
                  </a:lnTo>
                  <a:lnTo>
                    <a:pt x="14630" y="2017"/>
                  </a:lnTo>
                  <a:lnTo>
                    <a:pt x="14260" y="1569"/>
                  </a:lnTo>
                  <a:lnTo>
                    <a:pt x="14167" y="1457"/>
                  </a:lnTo>
                  <a:lnTo>
                    <a:pt x="13982" y="1345"/>
                  </a:lnTo>
                  <a:lnTo>
                    <a:pt x="13797" y="1233"/>
                  </a:lnTo>
                  <a:lnTo>
                    <a:pt x="13427" y="1121"/>
                  </a:lnTo>
                  <a:lnTo>
                    <a:pt x="13149" y="1121"/>
                  </a:lnTo>
                  <a:lnTo>
                    <a:pt x="12871" y="1009"/>
                  </a:lnTo>
                  <a:lnTo>
                    <a:pt x="12686" y="897"/>
                  </a:lnTo>
                  <a:lnTo>
                    <a:pt x="12501" y="897"/>
                  </a:lnTo>
                  <a:lnTo>
                    <a:pt x="12223" y="785"/>
                  </a:lnTo>
                  <a:lnTo>
                    <a:pt x="12038" y="785"/>
                  </a:lnTo>
                  <a:lnTo>
                    <a:pt x="11760" y="785"/>
                  </a:lnTo>
                  <a:lnTo>
                    <a:pt x="11575" y="673"/>
                  </a:lnTo>
                  <a:lnTo>
                    <a:pt x="11297" y="673"/>
                  </a:lnTo>
                  <a:lnTo>
                    <a:pt x="11019" y="561"/>
                  </a:lnTo>
                  <a:lnTo>
                    <a:pt x="10834" y="448"/>
                  </a:lnTo>
                  <a:lnTo>
                    <a:pt x="10556" y="448"/>
                  </a:lnTo>
                  <a:lnTo>
                    <a:pt x="10371" y="336"/>
                  </a:lnTo>
                  <a:lnTo>
                    <a:pt x="10093" y="336"/>
                  </a:lnTo>
                  <a:lnTo>
                    <a:pt x="9816" y="224"/>
                  </a:lnTo>
                  <a:lnTo>
                    <a:pt x="9630" y="224"/>
                  </a:lnTo>
                  <a:lnTo>
                    <a:pt x="9538" y="224"/>
                  </a:lnTo>
                  <a:lnTo>
                    <a:pt x="9167" y="112"/>
                  </a:lnTo>
                  <a:lnTo>
                    <a:pt x="8890" y="112"/>
                  </a:lnTo>
                  <a:lnTo>
                    <a:pt x="8704" y="112"/>
                  </a:lnTo>
                  <a:lnTo>
                    <a:pt x="8612" y="112"/>
                  </a:lnTo>
                  <a:lnTo>
                    <a:pt x="8519" y="0"/>
                  </a:lnTo>
                  <a:lnTo>
                    <a:pt x="8427" y="112"/>
                  </a:lnTo>
                  <a:lnTo>
                    <a:pt x="8149" y="112"/>
                  </a:lnTo>
                  <a:lnTo>
                    <a:pt x="7964" y="224"/>
                  </a:lnTo>
                  <a:lnTo>
                    <a:pt x="7593" y="336"/>
                  </a:lnTo>
                  <a:lnTo>
                    <a:pt x="7316" y="448"/>
                  </a:lnTo>
                  <a:lnTo>
                    <a:pt x="6945" y="561"/>
                  </a:lnTo>
                  <a:lnTo>
                    <a:pt x="6667" y="785"/>
                  </a:lnTo>
                  <a:lnTo>
                    <a:pt x="6297" y="785"/>
                  </a:lnTo>
                  <a:lnTo>
                    <a:pt x="5927" y="1009"/>
                  </a:lnTo>
                  <a:lnTo>
                    <a:pt x="5556" y="1121"/>
                  </a:lnTo>
                  <a:lnTo>
                    <a:pt x="5371" y="1233"/>
                  </a:lnTo>
                  <a:lnTo>
                    <a:pt x="5093" y="1345"/>
                  </a:lnTo>
                  <a:lnTo>
                    <a:pt x="4908" y="1457"/>
                  </a:lnTo>
                  <a:lnTo>
                    <a:pt x="4816" y="1569"/>
                  </a:lnTo>
                  <a:lnTo>
                    <a:pt x="4816" y="1569"/>
                  </a:lnTo>
                  <a:lnTo>
                    <a:pt x="3427" y="6387"/>
                  </a:lnTo>
                  <a:lnTo>
                    <a:pt x="3149" y="9300"/>
                  </a:lnTo>
                  <a:lnTo>
                    <a:pt x="3149" y="9300"/>
                  </a:lnTo>
                  <a:close/>
                </a:path>
              </a:pathLst>
            </a:custGeom>
            <a:solidFill>
              <a:srgbClr val="D982A6"/>
            </a:solidFill>
            <a:ln>
              <a:noFill/>
            </a:ln>
          </p:spPr>
          <p:txBody>
            <a:bodyPr lIns="91425" tIns="91425" rIns="91425" bIns="91425" anchor="ctr" anchorCtr="0">
              <a:noAutofit/>
            </a:bodyPr>
            <a:lstStyle/>
            <a:p>
              <a:endParaRPr/>
            </a:p>
          </p:txBody>
        </p:sp>
        <p:sp>
          <p:nvSpPr>
            <p:cNvPr id="112" name="Shape 112"/>
            <p:cNvSpPr/>
            <p:nvPr/>
          </p:nvSpPr>
          <p:spPr>
            <a:xfrm>
              <a:off x="937500" y="173650"/>
              <a:ext cx="530100" cy="414600"/>
            </a:xfrm>
            <a:custGeom>
              <a:avLst/>
              <a:gdLst/>
              <a:ahLst/>
              <a:cxnLst/>
              <a:rect l="0" t="0" r="0" b="0"/>
              <a:pathLst>
                <a:path w="21204" h="16584" extrusionOk="0">
                  <a:moveTo>
                    <a:pt x="12778" y="1906"/>
                  </a:moveTo>
                  <a:lnTo>
                    <a:pt x="12685" y="1906"/>
                  </a:lnTo>
                  <a:lnTo>
                    <a:pt x="12593" y="1906"/>
                  </a:lnTo>
                  <a:lnTo>
                    <a:pt x="12407" y="1906"/>
                  </a:lnTo>
                  <a:lnTo>
                    <a:pt x="12130" y="1906"/>
                  </a:lnTo>
                  <a:lnTo>
                    <a:pt x="11852" y="1906"/>
                  </a:lnTo>
                  <a:lnTo>
                    <a:pt x="11481" y="2018"/>
                  </a:lnTo>
                  <a:lnTo>
                    <a:pt x="11111" y="2130"/>
                  </a:lnTo>
                  <a:lnTo>
                    <a:pt x="10741" y="2354"/>
                  </a:lnTo>
                  <a:lnTo>
                    <a:pt x="10556" y="2466"/>
                  </a:lnTo>
                  <a:lnTo>
                    <a:pt x="10370" y="2466"/>
                  </a:lnTo>
                  <a:lnTo>
                    <a:pt x="10093" y="2690"/>
                  </a:lnTo>
                  <a:lnTo>
                    <a:pt x="9907" y="2914"/>
                  </a:lnTo>
                  <a:lnTo>
                    <a:pt x="9444" y="3138"/>
                  </a:lnTo>
                  <a:lnTo>
                    <a:pt x="9074" y="3586"/>
                  </a:lnTo>
                  <a:lnTo>
                    <a:pt x="8889" y="3810"/>
                  </a:lnTo>
                  <a:lnTo>
                    <a:pt x="8704" y="4146"/>
                  </a:lnTo>
                  <a:lnTo>
                    <a:pt x="8519" y="4371"/>
                  </a:lnTo>
                  <a:lnTo>
                    <a:pt x="8426" y="4707"/>
                  </a:lnTo>
                  <a:lnTo>
                    <a:pt x="8241" y="4931"/>
                  </a:lnTo>
                  <a:lnTo>
                    <a:pt x="8148" y="5379"/>
                  </a:lnTo>
                  <a:lnTo>
                    <a:pt x="7963" y="5827"/>
                  </a:lnTo>
                  <a:lnTo>
                    <a:pt x="7870" y="6163"/>
                  </a:lnTo>
                  <a:lnTo>
                    <a:pt x="7778" y="6611"/>
                  </a:lnTo>
                  <a:lnTo>
                    <a:pt x="7685" y="7060"/>
                  </a:lnTo>
                  <a:lnTo>
                    <a:pt x="7593" y="7396"/>
                  </a:lnTo>
                  <a:lnTo>
                    <a:pt x="7500" y="7844"/>
                  </a:lnTo>
                  <a:lnTo>
                    <a:pt x="7407" y="8180"/>
                  </a:lnTo>
                  <a:lnTo>
                    <a:pt x="7315" y="8516"/>
                  </a:lnTo>
                  <a:lnTo>
                    <a:pt x="7315" y="8852"/>
                  </a:lnTo>
                  <a:lnTo>
                    <a:pt x="7315" y="9188"/>
                  </a:lnTo>
                  <a:lnTo>
                    <a:pt x="7222" y="9413"/>
                  </a:lnTo>
                  <a:lnTo>
                    <a:pt x="7130" y="9749"/>
                  </a:lnTo>
                  <a:lnTo>
                    <a:pt x="7130" y="9973"/>
                  </a:lnTo>
                  <a:lnTo>
                    <a:pt x="7130" y="10309"/>
                  </a:lnTo>
                  <a:lnTo>
                    <a:pt x="7130" y="10645"/>
                  </a:lnTo>
                  <a:lnTo>
                    <a:pt x="7130" y="11205"/>
                  </a:lnTo>
                  <a:lnTo>
                    <a:pt x="7037" y="11429"/>
                  </a:lnTo>
                  <a:lnTo>
                    <a:pt x="7037" y="11765"/>
                  </a:lnTo>
                  <a:lnTo>
                    <a:pt x="7037" y="11990"/>
                  </a:lnTo>
                  <a:lnTo>
                    <a:pt x="7130" y="12214"/>
                  </a:lnTo>
                  <a:lnTo>
                    <a:pt x="7130" y="12438"/>
                  </a:lnTo>
                  <a:lnTo>
                    <a:pt x="7222" y="12550"/>
                  </a:lnTo>
                  <a:lnTo>
                    <a:pt x="4352" y="14118"/>
                  </a:lnTo>
                  <a:lnTo>
                    <a:pt x="4444" y="14118"/>
                  </a:lnTo>
                  <a:lnTo>
                    <a:pt x="4537" y="14230"/>
                  </a:lnTo>
                  <a:lnTo>
                    <a:pt x="4815" y="14343"/>
                  </a:lnTo>
                  <a:lnTo>
                    <a:pt x="5093" y="14455"/>
                  </a:lnTo>
                  <a:lnTo>
                    <a:pt x="5463" y="14567"/>
                  </a:lnTo>
                  <a:lnTo>
                    <a:pt x="5648" y="14567"/>
                  </a:lnTo>
                  <a:lnTo>
                    <a:pt x="5926" y="14679"/>
                  </a:lnTo>
                  <a:lnTo>
                    <a:pt x="6204" y="14679"/>
                  </a:lnTo>
                  <a:lnTo>
                    <a:pt x="6481" y="14791"/>
                  </a:lnTo>
                  <a:lnTo>
                    <a:pt x="6667" y="14791"/>
                  </a:lnTo>
                  <a:lnTo>
                    <a:pt x="6944" y="14903"/>
                  </a:lnTo>
                  <a:lnTo>
                    <a:pt x="7315" y="14903"/>
                  </a:lnTo>
                  <a:lnTo>
                    <a:pt x="7593" y="15015"/>
                  </a:lnTo>
                  <a:lnTo>
                    <a:pt x="7963" y="15015"/>
                  </a:lnTo>
                  <a:lnTo>
                    <a:pt x="8333" y="15015"/>
                  </a:lnTo>
                  <a:lnTo>
                    <a:pt x="8704" y="15015"/>
                  </a:lnTo>
                  <a:lnTo>
                    <a:pt x="9167" y="15015"/>
                  </a:lnTo>
                  <a:lnTo>
                    <a:pt x="9537" y="14903"/>
                  </a:lnTo>
                  <a:lnTo>
                    <a:pt x="10000" y="14903"/>
                  </a:lnTo>
                  <a:lnTo>
                    <a:pt x="10278" y="14791"/>
                  </a:lnTo>
                  <a:lnTo>
                    <a:pt x="10463" y="14791"/>
                  </a:lnTo>
                  <a:lnTo>
                    <a:pt x="10741" y="14679"/>
                  </a:lnTo>
                  <a:lnTo>
                    <a:pt x="10926" y="14679"/>
                  </a:lnTo>
                  <a:lnTo>
                    <a:pt x="11204" y="14679"/>
                  </a:lnTo>
                  <a:lnTo>
                    <a:pt x="11389" y="14567"/>
                  </a:lnTo>
                  <a:lnTo>
                    <a:pt x="11759" y="14567"/>
                  </a:lnTo>
                  <a:lnTo>
                    <a:pt x="11944" y="14455"/>
                  </a:lnTo>
                  <a:lnTo>
                    <a:pt x="12222" y="14343"/>
                  </a:lnTo>
                  <a:lnTo>
                    <a:pt x="12593" y="14343"/>
                  </a:lnTo>
                  <a:lnTo>
                    <a:pt x="12778" y="14343"/>
                  </a:lnTo>
                  <a:lnTo>
                    <a:pt x="13148" y="14230"/>
                  </a:lnTo>
                  <a:lnTo>
                    <a:pt x="13333" y="14118"/>
                  </a:lnTo>
                  <a:lnTo>
                    <a:pt x="13611" y="14006"/>
                  </a:lnTo>
                  <a:lnTo>
                    <a:pt x="13981" y="13894"/>
                  </a:lnTo>
                  <a:lnTo>
                    <a:pt x="14167" y="13894"/>
                  </a:lnTo>
                  <a:lnTo>
                    <a:pt x="14444" y="13670"/>
                  </a:lnTo>
                  <a:lnTo>
                    <a:pt x="14722" y="13670"/>
                  </a:lnTo>
                  <a:lnTo>
                    <a:pt x="14907" y="13558"/>
                  </a:lnTo>
                  <a:lnTo>
                    <a:pt x="15185" y="13446"/>
                  </a:lnTo>
                  <a:lnTo>
                    <a:pt x="15370" y="13334"/>
                  </a:lnTo>
                  <a:lnTo>
                    <a:pt x="15556" y="13222"/>
                  </a:lnTo>
                  <a:lnTo>
                    <a:pt x="15833" y="13110"/>
                  </a:lnTo>
                  <a:lnTo>
                    <a:pt x="16019" y="12998"/>
                  </a:lnTo>
                  <a:lnTo>
                    <a:pt x="16389" y="12774"/>
                  </a:lnTo>
                  <a:lnTo>
                    <a:pt x="16852" y="12550"/>
                  </a:lnTo>
                  <a:lnTo>
                    <a:pt x="17222" y="12326"/>
                  </a:lnTo>
                  <a:lnTo>
                    <a:pt x="17593" y="11990"/>
                  </a:lnTo>
                  <a:lnTo>
                    <a:pt x="17778" y="11765"/>
                  </a:lnTo>
                  <a:lnTo>
                    <a:pt x="18148" y="11541"/>
                  </a:lnTo>
                  <a:lnTo>
                    <a:pt x="18333" y="11317"/>
                  </a:lnTo>
                  <a:lnTo>
                    <a:pt x="18611" y="10981"/>
                  </a:lnTo>
                  <a:lnTo>
                    <a:pt x="18889" y="10757"/>
                  </a:lnTo>
                  <a:lnTo>
                    <a:pt x="19167" y="10645"/>
                  </a:lnTo>
                  <a:lnTo>
                    <a:pt x="19444" y="10085"/>
                  </a:lnTo>
                  <a:lnTo>
                    <a:pt x="19815" y="9637"/>
                  </a:lnTo>
                  <a:lnTo>
                    <a:pt x="20000" y="9188"/>
                  </a:lnTo>
                  <a:lnTo>
                    <a:pt x="20278" y="8852"/>
                  </a:lnTo>
                  <a:lnTo>
                    <a:pt x="20370" y="8516"/>
                  </a:lnTo>
                  <a:lnTo>
                    <a:pt x="20463" y="8292"/>
                  </a:lnTo>
                  <a:lnTo>
                    <a:pt x="20556" y="8180"/>
                  </a:lnTo>
                  <a:lnTo>
                    <a:pt x="20556" y="8180"/>
                  </a:lnTo>
                  <a:lnTo>
                    <a:pt x="21204" y="8740"/>
                  </a:lnTo>
                  <a:lnTo>
                    <a:pt x="21204" y="8740"/>
                  </a:lnTo>
                  <a:lnTo>
                    <a:pt x="21204" y="8964"/>
                  </a:lnTo>
                  <a:lnTo>
                    <a:pt x="21204" y="9300"/>
                  </a:lnTo>
                  <a:lnTo>
                    <a:pt x="21111" y="9861"/>
                  </a:lnTo>
                  <a:lnTo>
                    <a:pt x="21019" y="10085"/>
                  </a:lnTo>
                  <a:lnTo>
                    <a:pt x="20926" y="10309"/>
                  </a:lnTo>
                  <a:lnTo>
                    <a:pt x="20833" y="10645"/>
                  </a:lnTo>
                  <a:lnTo>
                    <a:pt x="20741" y="10981"/>
                  </a:lnTo>
                  <a:lnTo>
                    <a:pt x="20556" y="11317"/>
                  </a:lnTo>
                  <a:lnTo>
                    <a:pt x="20463" y="11653"/>
                  </a:lnTo>
                  <a:lnTo>
                    <a:pt x="20278" y="11990"/>
                  </a:lnTo>
                  <a:lnTo>
                    <a:pt x="20000" y="12438"/>
                  </a:lnTo>
                  <a:lnTo>
                    <a:pt x="19815" y="12662"/>
                  </a:lnTo>
                  <a:lnTo>
                    <a:pt x="19444" y="13110"/>
                  </a:lnTo>
                  <a:lnTo>
                    <a:pt x="19167" y="13334"/>
                  </a:lnTo>
                  <a:lnTo>
                    <a:pt x="18796" y="13782"/>
                  </a:lnTo>
                  <a:lnTo>
                    <a:pt x="18611" y="13894"/>
                  </a:lnTo>
                  <a:lnTo>
                    <a:pt x="18333" y="14118"/>
                  </a:lnTo>
                  <a:lnTo>
                    <a:pt x="18148" y="14230"/>
                  </a:lnTo>
                  <a:lnTo>
                    <a:pt x="17963" y="14455"/>
                  </a:lnTo>
                  <a:lnTo>
                    <a:pt x="17685" y="14567"/>
                  </a:lnTo>
                  <a:lnTo>
                    <a:pt x="17500" y="14679"/>
                  </a:lnTo>
                  <a:lnTo>
                    <a:pt x="17222" y="14903"/>
                  </a:lnTo>
                  <a:lnTo>
                    <a:pt x="16944" y="15015"/>
                  </a:lnTo>
                  <a:lnTo>
                    <a:pt x="16667" y="15127"/>
                  </a:lnTo>
                  <a:lnTo>
                    <a:pt x="16389" y="15351"/>
                  </a:lnTo>
                  <a:lnTo>
                    <a:pt x="16019" y="15351"/>
                  </a:lnTo>
                  <a:lnTo>
                    <a:pt x="15741" y="15575"/>
                  </a:lnTo>
                  <a:lnTo>
                    <a:pt x="15370" y="15687"/>
                  </a:lnTo>
                  <a:lnTo>
                    <a:pt x="15000" y="15687"/>
                  </a:lnTo>
                  <a:lnTo>
                    <a:pt x="14722" y="15799"/>
                  </a:lnTo>
                  <a:lnTo>
                    <a:pt x="14352" y="16023"/>
                  </a:lnTo>
                  <a:lnTo>
                    <a:pt x="13889" y="16023"/>
                  </a:lnTo>
                  <a:lnTo>
                    <a:pt x="13519" y="16135"/>
                  </a:lnTo>
                  <a:lnTo>
                    <a:pt x="13056" y="16135"/>
                  </a:lnTo>
                  <a:lnTo>
                    <a:pt x="12685" y="16247"/>
                  </a:lnTo>
                  <a:lnTo>
                    <a:pt x="12222" y="16359"/>
                  </a:lnTo>
                  <a:lnTo>
                    <a:pt x="11759" y="16359"/>
                  </a:lnTo>
                  <a:lnTo>
                    <a:pt x="11296" y="16359"/>
                  </a:lnTo>
                  <a:lnTo>
                    <a:pt x="10833" y="16471"/>
                  </a:lnTo>
                  <a:lnTo>
                    <a:pt x="10370" y="16471"/>
                  </a:lnTo>
                  <a:lnTo>
                    <a:pt x="9815" y="16471"/>
                  </a:lnTo>
                  <a:lnTo>
                    <a:pt x="9352" y="16471"/>
                  </a:lnTo>
                  <a:lnTo>
                    <a:pt x="8889" y="16471"/>
                  </a:lnTo>
                  <a:lnTo>
                    <a:pt x="8426" y="16471"/>
                  </a:lnTo>
                  <a:lnTo>
                    <a:pt x="8056" y="16471"/>
                  </a:lnTo>
                  <a:lnTo>
                    <a:pt x="7593" y="16471"/>
                  </a:lnTo>
                  <a:lnTo>
                    <a:pt x="7222" y="16471"/>
                  </a:lnTo>
                  <a:lnTo>
                    <a:pt x="6852" y="16471"/>
                  </a:lnTo>
                  <a:lnTo>
                    <a:pt x="6481" y="16471"/>
                  </a:lnTo>
                  <a:lnTo>
                    <a:pt x="6111" y="16471"/>
                  </a:lnTo>
                  <a:lnTo>
                    <a:pt x="5741" y="16471"/>
                  </a:lnTo>
                  <a:lnTo>
                    <a:pt x="5370" y="16471"/>
                  </a:lnTo>
                  <a:lnTo>
                    <a:pt x="5093" y="16471"/>
                  </a:lnTo>
                  <a:lnTo>
                    <a:pt x="4815" y="16471"/>
                  </a:lnTo>
                  <a:lnTo>
                    <a:pt x="4537" y="16583"/>
                  </a:lnTo>
                  <a:lnTo>
                    <a:pt x="4259" y="16471"/>
                  </a:lnTo>
                  <a:lnTo>
                    <a:pt x="3981" y="16471"/>
                  </a:lnTo>
                  <a:lnTo>
                    <a:pt x="3704" y="16471"/>
                  </a:lnTo>
                  <a:lnTo>
                    <a:pt x="3426" y="16471"/>
                  </a:lnTo>
                  <a:lnTo>
                    <a:pt x="3148" y="16359"/>
                  </a:lnTo>
                  <a:lnTo>
                    <a:pt x="2963" y="16359"/>
                  </a:lnTo>
                  <a:lnTo>
                    <a:pt x="2778" y="16359"/>
                  </a:lnTo>
                  <a:lnTo>
                    <a:pt x="2593" y="16359"/>
                  </a:lnTo>
                  <a:lnTo>
                    <a:pt x="2130" y="16359"/>
                  </a:lnTo>
                  <a:lnTo>
                    <a:pt x="1759" y="16359"/>
                  </a:lnTo>
                  <a:lnTo>
                    <a:pt x="1481" y="16247"/>
                  </a:lnTo>
                  <a:lnTo>
                    <a:pt x="1204" y="16247"/>
                  </a:lnTo>
                  <a:lnTo>
                    <a:pt x="926" y="16135"/>
                  </a:lnTo>
                  <a:lnTo>
                    <a:pt x="741" y="16023"/>
                  </a:lnTo>
                  <a:lnTo>
                    <a:pt x="463" y="15911"/>
                  </a:lnTo>
                  <a:lnTo>
                    <a:pt x="370" y="15799"/>
                  </a:lnTo>
                  <a:lnTo>
                    <a:pt x="93" y="15687"/>
                  </a:lnTo>
                  <a:lnTo>
                    <a:pt x="93" y="15463"/>
                  </a:lnTo>
                  <a:lnTo>
                    <a:pt x="0" y="15127"/>
                  </a:lnTo>
                  <a:lnTo>
                    <a:pt x="0" y="14903"/>
                  </a:lnTo>
                  <a:lnTo>
                    <a:pt x="93" y="14567"/>
                  </a:lnTo>
                  <a:lnTo>
                    <a:pt x="278" y="14230"/>
                  </a:lnTo>
                  <a:lnTo>
                    <a:pt x="370" y="13894"/>
                  </a:lnTo>
                  <a:lnTo>
                    <a:pt x="648" y="13558"/>
                  </a:lnTo>
                  <a:lnTo>
                    <a:pt x="926" y="13222"/>
                  </a:lnTo>
                  <a:lnTo>
                    <a:pt x="1389" y="12998"/>
                  </a:lnTo>
                  <a:lnTo>
                    <a:pt x="1759" y="12662"/>
                  </a:lnTo>
                  <a:lnTo>
                    <a:pt x="2130" y="12550"/>
                  </a:lnTo>
                  <a:lnTo>
                    <a:pt x="2315" y="12438"/>
                  </a:lnTo>
                  <a:lnTo>
                    <a:pt x="2593" y="12326"/>
                  </a:lnTo>
                  <a:lnTo>
                    <a:pt x="2778" y="12326"/>
                  </a:lnTo>
                  <a:lnTo>
                    <a:pt x="2963" y="12214"/>
                  </a:lnTo>
                  <a:lnTo>
                    <a:pt x="3333" y="11990"/>
                  </a:lnTo>
                  <a:lnTo>
                    <a:pt x="3704" y="11878"/>
                  </a:lnTo>
                  <a:lnTo>
                    <a:pt x="4074" y="11765"/>
                  </a:lnTo>
                  <a:lnTo>
                    <a:pt x="4444" y="11765"/>
                  </a:lnTo>
                  <a:lnTo>
                    <a:pt x="4630" y="11653"/>
                  </a:lnTo>
                  <a:lnTo>
                    <a:pt x="4815" y="11653"/>
                  </a:lnTo>
                  <a:lnTo>
                    <a:pt x="5000" y="11653"/>
                  </a:lnTo>
                  <a:lnTo>
                    <a:pt x="5093" y="11653"/>
                  </a:lnTo>
                  <a:lnTo>
                    <a:pt x="5000" y="11541"/>
                  </a:lnTo>
                  <a:lnTo>
                    <a:pt x="4907" y="11093"/>
                  </a:lnTo>
                  <a:lnTo>
                    <a:pt x="4815" y="10869"/>
                  </a:lnTo>
                  <a:lnTo>
                    <a:pt x="4815" y="10533"/>
                  </a:lnTo>
                  <a:lnTo>
                    <a:pt x="4722" y="10197"/>
                  </a:lnTo>
                  <a:lnTo>
                    <a:pt x="4722" y="9861"/>
                  </a:lnTo>
                  <a:lnTo>
                    <a:pt x="4630" y="9300"/>
                  </a:lnTo>
                  <a:lnTo>
                    <a:pt x="4630" y="8852"/>
                  </a:lnTo>
                  <a:lnTo>
                    <a:pt x="4630" y="8404"/>
                  </a:lnTo>
                  <a:lnTo>
                    <a:pt x="4630" y="7956"/>
                  </a:lnTo>
                  <a:lnTo>
                    <a:pt x="4630" y="7620"/>
                  </a:lnTo>
                  <a:lnTo>
                    <a:pt x="4630" y="7396"/>
                  </a:lnTo>
                  <a:lnTo>
                    <a:pt x="4630" y="7172"/>
                  </a:lnTo>
                  <a:lnTo>
                    <a:pt x="4630" y="6836"/>
                  </a:lnTo>
                  <a:lnTo>
                    <a:pt x="4630" y="6611"/>
                  </a:lnTo>
                  <a:lnTo>
                    <a:pt x="4722" y="6387"/>
                  </a:lnTo>
                  <a:lnTo>
                    <a:pt x="4815" y="6051"/>
                  </a:lnTo>
                  <a:lnTo>
                    <a:pt x="4815" y="5827"/>
                  </a:lnTo>
                  <a:lnTo>
                    <a:pt x="4815" y="5603"/>
                  </a:lnTo>
                  <a:lnTo>
                    <a:pt x="4907" y="5267"/>
                  </a:lnTo>
                  <a:lnTo>
                    <a:pt x="5000" y="4931"/>
                  </a:lnTo>
                  <a:lnTo>
                    <a:pt x="5093" y="4707"/>
                  </a:lnTo>
                  <a:lnTo>
                    <a:pt x="5185" y="4146"/>
                  </a:lnTo>
                  <a:lnTo>
                    <a:pt x="5463" y="3698"/>
                  </a:lnTo>
                  <a:lnTo>
                    <a:pt x="5556" y="3362"/>
                  </a:lnTo>
                  <a:lnTo>
                    <a:pt x="5648" y="3138"/>
                  </a:lnTo>
                  <a:lnTo>
                    <a:pt x="5741" y="2914"/>
                  </a:lnTo>
                  <a:lnTo>
                    <a:pt x="5926" y="2690"/>
                  </a:lnTo>
                  <a:lnTo>
                    <a:pt x="6296" y="2130"/>
                  </a:lnTo>
                  <a:lnTo>
                    <a:pt x="6667" y="1793"/>
                  </a:lnTo>
                  <a:lnTo>
                    <a:pt x="6852" y="1569"/>
                  </a:lnTo>
                  <a:lnTo>
                    <a:pt x="7037" y="1345"/>
                  </a:lnTo>
                  <a:lnTo>
                    <a:pt x="7315" y="1121"/>
                  </a:lnTo>
                  <a:lnTo>
                    <a:pt x="7593" y="1009"/>
                  </a:lnTo>
                  <a:lnTo>
                    <a:pt x="7870" y="897"/>
                  </a:lnTo>
                  <a:lnTo>
                    <a:pt x="8148" y="785"/>
                  </a:lnTo>
                  <a:lnTo>
                    <a:pt x="8333" y="561"/>
                  </a:lnTo>
                  <a:lnTo>
                    <a:pt x="8704" y="449"/>
                  </a:lnTo>
                  <a:lnTo>
                    <a:pt x="8981" y="337"/>
                  </a:lnTo>
                  <a:lnTo>
                    <a:pt x="9352" y="225"/>
                  </a:lnTo>
                  <a:lnTo>
                    <a:pt x="9722" y="113"/>
                  </a:lnTo>
                  <a:lnTo>
                    <a:pt x="10093" y="113"/>
                  </a:lnTo>
                  <a:lnTo>
                    <a:pt x="10463" y="1"/>
                  </a:lnTo>
                  <a:lnTo>
                    <a:pt x="10926" y="1"/>
                  </a:lnTo>
                  <a:lnTo>
                    <a:pt x="11296" y="1"/>
                  </a:lnTo>
                  <a:lnTo>
                    <a:pt x="11759" y="1"/>
                  </a:lnTo>
                  <a:lnTo>
                    <a:pt x="12130" y="1"/>
                  </a:lnTo>
                  <a:lnTo>
                    <a:pt x="12593" y="1"/>
                  </a:lnTo>
                  <a:lnTo>
                    <a:pt x="12963" y="1"/>
                  </a:lnTo>
                  <a:lnTo>
                    <a:pt x="13333" y="113"/>
                  </a:lnTo>
                  <a:lnTo>
                    <a:pt x="13704" y="113"/>
                  </a:lnTo>
                  <a:lnTo>
                    <a:pt x="14074" y="113"/>
                  </a:lnTo>
                  <a:lnTo>
                    <a:pt x="14444" y="225"/>
                  </a:lnTo>
                  <a:lnTo>
                    <a:pt x="14815" y="337"/>
                  </a:lnTo>
                  <a:lnTo>
                    <a:pt x="15093" y="337"/>
                  </a:lnTo>
                  <a:lnTo>
                    <a:pt x="15370" y="449"/>
                  </a:lnTo>
                  <a:lnTo>
                    <a:pt x="15648" y="449"/>
                  </a:lnTo>
                  <a:lnTo>
                    <a:pt x="16019" y="673"/>
                  </a:lnTo>
                  <a:lnTo>
                    <a:pt x="16296" y="785"/>
                  </a:lnTo>
                  <a:lnTo>
                    <a:pt x="16574" y="785"/>
                  </a:lnTo>
                  <a:lnTo>
                    <a:pt x="16759" y="1009"/>
                  </a:lnTo>
                  <a:lnTo>
                    <a:pt x="17037" y="1121"/>
                  </a:lnTo>
                  <a:lnTo>
                    <a:pt x="17500" y="1345"/>
                  </a:lnTo>
                  <a:lnTo>
                    <a:pt x="17870" y="1681"/>
                  </a:lnTo>
                  <a:lnTo>
                    <a:pt x="18241" y="1906"/>
                  </a:lnTo>
                  <a:lnTo>
                    <a:pt x="18611" y="2242"/>
                  </a:lnTo>
                  <a:lnTo>
                    <a:pt x="18889" y="2578"/>
                  </a:lnTo>
                  <a:lnTo>
                    <a:pt x="19167" y="2914"/>
                  </a:lnTo>
                  <a:lnTo>
                    <a:pt x="19352" y="3138"/>
                  </a:lnTo>
                  <a:lnTo>
                    <a:pt x="19537" y="3586"/>
                  </a:lnTo>
                  <a:lnTo>
                    <a:pt x="19722" y="3922"/>
                  </a:lnTo>
                  <a:lnTo>
                    <a:pt x="19815" y="4146"/>
                  </a:lnTo>
                  <a:lnTo>
                    <a:pt x="19907" y="4483"/>
                  </a:lnTo>
                  <a:lnTo>
                    <a:pt x="20000" y="4819"/>
                  </a:lnTo>
                  <a:lnTo>
                    <a:pt x="20093" y="5155"/>
                  </a:lnTo>
                  <a:lnTo>
                    <a:pt x="20185" y="5379"/>
                  </a:lnTo>
                  <a:lnTo>
                    <a:pt x="20185" y="5715"/>
                  </a:lnTo>
                  <a:lnTo>
                    <a:pt x="20278" y="5939"/>
                  </a:lnTo>
                  <a:lnTo>
                    <a:pt x="20278" y="6387"/>
                  </a:lnTo>
                  <a:lnTo>
                    <a:pt x="20278" y="6723"/>
                  </a:lnTo>
                  <a:lnTo>
                    <a:pt x="20278" y="6948"/>
                  </a:lnTo>
                  <a:lnTo>
                    <a:pt x="20278" y="7060"/>
                  </a:lnTo>
                  <a:lnTo>
                    <a:pt x="19815" y="7172"/>
                  </a:lnTo>
                  <a:lnTo>
                    <a:pt x="19722" y="7060"/>
                  </a:lnTo>
                  <a:lnTo>
                    <a:pt x="19537" y="6723"/>
                  </a:lnTo>
                  <a:lnTo>
                    <a:pt x="19444" y="6387"/>
                  </a:lnTo>
                  <a:lnTo>
                    <a:pt x="19259" y="6163"/>
                  </a:lnTo>
                  <a:lnTo>
                    <a:pt x="19167" y="5827"/>
                  </a:lnTo>
                  <a:lnTo>
                    <a:pt x="18981" y="5491"/>
                  </a:lnTo>
                  <a:lnTo>
                    <a:pt x="18704" y="5155"/>
                  </a:lnTo>
                  <a:lnTo>
                    <a:pt x="18519" y="4707"/>
                  </a:lnTo>
                  <a:lnTo>
                    <a:pt x="18333" y="4371"/>
                  </a:lnTo>
                  <a:lnTo>
                    <a:pt x="18056" y="4034"/>
                  </a:lnTo>
                  <a:lnTo>
                    <a:pt x="17778" y="3698"/>
                  </a:lnTo>
                  <a:lnTo>
                    <a:pt x="17407" y="3474"/>
                  </a:lnTo>
                  <a:lnTo>
                    <a:pt x="17130" y="3138"/>
                  </a:lnTo>
                  <a:lnTo>
                    <a:pt x="16759" y="3026"/>
                  </a:lnTo>
                  <a:lnTo>
                    <a:pt x="16389" y="2914"/>
                  </a:lnTo>
                  <a:lnTo>
                    <a:pt x="16019" y="2690"/>
                  </a:lnTo>
                  <a:lnTo>
                    <a:pt x="15648" y="2578"/>
                  </a:lnTo>
                  <a:lnTo>
                    <a:pt x="15370" y="2466"/>
                  </a:lnTo>
                  <a:lnTo>
                    <a:pt x="15000" y="2242"/>
                  </a:lnTo>
                  <a:lnTo>
                    <a:pt x="14630" y="2242"/>
                  </a:lnTo>
                  <a:lnTo>
                    <a:pt x="14259" y="2130"/>
                  </a:lnTo>
                  <a:lnTo>
                    <a:pt x="14074" y="2130"/>
                  </a:lnTo>
                  <a:lnTo>
                    <a:pt x="13704" y="2018"/>
                  </a:lnTo>
                  <a:lnTo>
                    <a:pt x="13519" y="2018"/>
                  </a:lnTo>
                  <a:lnTo>
                    <a:pt x="13241" y="1906"/>
                  </a:lnTo>
                  <a:lnTo>
                    <a:pt x="13148" y="1906"/>
                  </a:lnTo>
                  <a:lnTo>
                    <a:pt x="12870" y="1906"/>
                  </a:lnTo>
                  <a:lnTo>
                    <a:pt x="12778" y="1906"/>
                  </a:lnTo>
                  <a:lnTo>
                    <a:pt x="12778" y="1906"/>
                  </a:lnTo>
                  <a:close/>
                </a:path>
              </a:pathLst>
            </a:custGeom>
            <a:solidFill>
              <a:srgbClr val="000000"/>
            </a:solidFill>
            <a:ln>
              <a:noFill/>
            </a:ln>
          </p:spPr>
          <p:txBody>
            <a:bodyPr lIns="91425" tIns="91425" rIns="91425" bIns="91425" anchor="ctr" anchorCtr="0">
              <a:noAutofit/>
            </a:bodyPr>
            <a:lstStyle/>
            <a:p>
              <a:endParaRPr/>
            </a:p>
          </p:txBody>
        </p:sp>
        <p:sp>
          <p:nvSpPr>
            <p:cNvPr id="113" name="Shape 113"/>
            <p:cNvSpPr/>
            <p:nvPr/>
          </p:nvSpPr>
          <p:spPr>
            <a:xfrm>
              <a:off x="1687500" y="1957975"/>
              <a:ext cx="298625" cy="263325"/>
            </a:xfrm>
            <a:custGeom>
              <a:avLst/>
              <a:gdLst/>
              <a:ahLst/>
              <a:cxnLst/>
              <a:rect l="0" t="0" r="0" b="0"/>
              <a:pathLst>
                <a:path w="11945" h="10533" extrusionOk="0">
                  <a:moveTo>
                    <a:pt x="556" y="0"/>
                  </a:moveTo>
                  <a:lnTo>
                    <a:pt x="3611" y="0"/>
                  </a:lnTo>
                  <a:lnTo>
                    <a:pt x="8981" y="4482"/>
                  </a:lnTo>
                  <a:lnTo>
                    <a:pt x="11944" y="2689"/>
                  </a:lnTo>
                  <a:lnTo>
                    <a:pt x="11574" y="10533"/>
                  </a:lnTo>
                  <a:lnTo>
                    <a:pt x="0" y="8180"/>
                  </a:lnTo>
                  <a:lnTo>
                    <a:pt x="556" y="0"/>
                  </a:lnTo>
                  <a:lnTo>
                    <a:pt x="556" y="0"/>
                  </a:lnTo>
                  <a:close/>
                </a:path>
              </a:pathLst>
            </a:custGeom>
            <a:solidFill>
              <a:srgbClr val="DECC5C"/>
            </a:solidFill>
            <a:ln>
              <a:noFill/>
            </a:ln>
          </p:spPr>
          <p:txBody>
            <a:bodyPr lIns="91425" tIns="91425" rIns="91425" bIns="91425" anchor="ctr" anchorCtr="0">
              <a:noAutofit/>
            </a:bodyPr>
            <a:lstStyle/>
            <a:p>
              <a:endParaRPr/>
            </a:p>
          </p:txBody>
        </p:sp>
        <p:sp>
          <p:nvSpPr>
            <p:cNvPr id="114" name="Shape 114"/>
            <p:cNvSpPr/>
            <p:nvPr/>
          </p:nvSpPr>
          <p:spPr>
            <a:xfrm>
              <a:off x="1166650" y="277300"/>
              <a:ext cx="224575" cy="207300"/>
            </a:xfrm>
            <a:custGeom>
              <a:avLst/>
              <a:gdLst/>
              <a:ahLst/>
              <a:cxnLst/>
              <a:rect l="0" t="0" r="0" b="0"/>
              <a:pathLst>
                <a:path w="8983" h="8292" extrusionOk="0">
                  <a:moveTo>
                    <a:pt x="6575" y="337"/>
                  </a:moveTo>
                  <a:lnTo>
                    <a:pt x="6482" y="225"/>
                  </a:lnTo>
                  <a:lnTo>
                    <a:pt x="6390" y="225"/>
                  </a:lnTo>
                  <a:lnTo>
                    <a:pt x="6204" y="112"/>
                  </a:lnTo>
                  <a:lnTo>
                    <a:pt x="5927" y="112"/>
                  </a:lnTo>
                  <a:lnTo>
                    <a:pt x="5556" y="0"/>
                  </a:lnTo>
                  <a:lnTo>
                    <a:pt x="5186" y="0"/>
                  </a:lnTo>
                  <a:lnTo>
                    <a:pt x="4908" y="0"/>
                  </a:lnTo>
                  <a:lnTo>
                    <a:pt x="4723" y="0"/>
                  </a:lnTo>
                  <a:lnTo>
                    <a:pt x="4445" y="0"/>
                  </a:lnTo>
                  <a:lnTo>
                    <a:pt x="4260" y="112"/>
                  </a:lnTo>
                  <a:lnTo>
                    <a:pt x="3982" y="112"/>
                  </a:lnTo>
                  <a:lnTo>
                    <a:pt x="3797" y="112"/>
                  </a:lnTo>
                  <a:lnTo>
                    <a:pt x="3519" y="225"/>
                  </a:lnTo>
                  <a:lnTo>
                    <a:pt x="3334" y="337"/>
                  </a:lnTo>
                  <a:lnTo>
                    <a:pt x="3056" y="337"/>
                  </a:lnTo>
                  <a:lnTo>
                    <a:pt x="2778" y="449"/>
                  </a:lnTo>
                  <a:lnTo>
                    <a:pt x="2593" y="673"/>
                  </a:lnTo>
                  <a:lnTo>
                    <a:pt x="2315" y="785"/>
                  </a:lnTo>
                  <a:lnTo>
                    <a:pt x="2130" y="897"/>
                  </a:lnTo>
                  <a:lnTo>
                    <a:pt x="1853" y="1121"/>
                  </a:lnTo>
                  <a:lnTo>
                    <a:pt x="1667" y="1345"/>
                  </a:lnTo>
                  <a:lnTo>
                    <a:pt x="1482" y="1569"/>
                  </a:lnTo>
                  <a:lnTo>
                    <a:pt x="1204" y="1793"/>
                  </a:lnTo>
                  <a:lnTo>
                    <a:pt x="1112" y="2017"/>
                  </a:lnTo>
                  <a:lnTo>
                    <a:pt x="927" y="2465"/>
                  </a:lnTo>
                  <a:lnTo>
                    <a:pt x="741" y="2802"/>
                  </a:lnTo>
                  <a:lnTo>
                    <a:pt x="556" y="3026"/>
                  </a:lnTo>
                  <a:lnTo>
                    <a:pt x="464" y="3474"/>
                  </a:lnTo>
                  <a:lnTo>
                    <a:pt x="371" y="3698"/>
                  </a:lnTo>
                  <a:lnTo>
                    <a:pt x="278" y="4034"/>
                  </a:lnTo>
                  <a:lnTo>
                    <a:pt x="93" y="4258"/>
                  </a:lnTo>
                  <a:lnTo>
                    <a:pt x="93" y="4594"/>
                  </a:lnTo>
                  <a:lnTo>
                    <a:pt x="1" y="4818"/>
                  </a:lnTo>
                  <a:lnTo>
                    <a:pt x="1" y="5154"/>
                  </a:lnTo>
                  <a:lnTo>
                    <a:pt x="1" y="5603"/>
                  </a:lnTo>
                  <a:lnTo>
                    <a:pt x="1" y="6051"/>
                  </a:lnTo>
                  <a:lnTo>
                    <a:pt x="1" y="6499"/>
                  </a:lnTo>
                  <a:lnTo>
                    <a:pt x="186" y="6835"/>
                  </a:lnTo>
                  <a:lnTo>
                    <a:pt x="278" y="7171"/>
                  </a:lnTo>
                  <a:lnTo>
                    <a:pt x="371" y="7395"/>
                  </a:lnTo>
                  <a:lnTo>
                    <a:pt x="464" y="7732"/>
                  </a:lnTo>
                  <a:lnTo>
                    <a:pt x="649" y="7956"/>
                  </a:lnTo>
                  <a:lnTo>
                    <a:pt x="834" y="8180"/>
                  </a:lnTo>
                  <a:lnTo>
                    <a:pt x="927" y="8292"/>
                  </a:lnTo>
                  <a:lnTo>
                    <a:pt x="2408" y="8180"/>
                  </a:lnTo>
                  <a:lnTo>
                    <a:pt x="2315" y="8068"/>
                  </a:lnTo>
                  <a:lnTo>
                    <a:pt x="2315" y="7844"/>
                  </a:lnTo>
                  <a:lnTo>
                    <a:pt x="2223" y="7507"/>
                  </a:lnTo>
                  <a:lnTo>
                    <a:pt x="2223" y="7171"/>
                  </a:lnTo>
                  <a:lnTo>
                    <a:pt x="2223" y="6835"/>
                  </a:lnTo>
                  <a:lnTo>
                    <a:pt x="2223" y="6611"/>
                  </a:lnTo>
                  <a:lnTo>
                    <a:pt x="2223" y="6275"/>
                  </a:lnTo>
                  <a:lnTo>
                    <a:pt x="2223" y="6051"/>
                  </a:lnTo>
                  <a:lnTo>
                    <a:pt x="2223" y="5715"/>
                  </a:lnTo>
                  <a:lnTo>
                    <a:pt x="2223" y="5491"/>
                  </a:lnTo>
                  <a:lnTo>
                    <a:pt x="2315" y="5154"/>
                  </a:lnTo>
                  <a:lnTo>
                    <a:pt x="2408" y="4930"/>
                  </a:lnTo>
                  <a:lnTo>
                    <a:pt x="2408" y="4594"/>
                  </a:lnTo>
                  <a:lnTo>
                    <a:pt x="2501" y="4258"/>
                  </a:lnTo>
                  <a:lnTo>
                    <a:pt x="2501" y="4034"/>
                  </a:lnTo>
                  <a:lnTo>
                    <a:pt x="2593" y="3698"/>
                  </a:lnTo>
                  <a:lnTo>
                    <a:pt x="2686" y="3474"/>
                  </a:lnTo>
                  <a:lnTo>
                    <a:pt x="2778" y="3138"/>
                  </a:lnTo>
                  <a:lnTo>
                    <a:pt x="2964" y="2914"/>
                  </a:lnTo>
                  <a:lnTo>
                    <a:pt x="3149" y="2690"/>
                  </a:lnTo>
                  <a:lnTo>
                    <a:pt x="3427" y="2353"/>
                  </a:lnTo>
                  <a:lnTo>
                    <a:pt x="3890" y="2017"/>
                  </a:lnTo>
                  <a:lnTo>
                    <a:pt x="4075" y="1905"/>
                  </a:lnTo>
                  <a:lnTo>
                    <a:pt x="4353" y="1905"/>
                  </a:lnTo>
                  <a:lnTo>
                    <a:pt x="4630" y="1905"/>
                  </a:lnTo>
                  <a:lnTo>
                    <a:pt x="5001" y="2017"/>
                  </a:lnTo>
                  <a:lnTo>
                    <a:pt x="5278" y="2017"/>
                  </a:lnTo>
                  <a:lnTo>
                    <a:pt x="5556" y="2017"/>
                  </a:lnTo>
                  <a:lnTo>
                    <a:pt x="5834" y="2017"/>
                  </a:lnTo>
                  <a:lnTo>
                    <a:pt x="6112" y="2129"/>
                  </a:lnTo>
                  <a:lnTo>
                    <a:pt x="6297" y="2129"/>
                  </a:lnTo>
                  <a:lnTo>
                    <a:pt x="6575" y="2129"/>
                  </a:lnTo>
                  <a:lnTo>
                    <a:pt x="6760" y="2241"/>
                  </a:lnTo>
                  <a:lnTo>
                    <a:pt x="7038" y="2241"/>
                  </a:lnTo>
                  <a:lnTo>
                    <a:pt x="7408" y="2353"/>
                  </a:lnTo>
                  <a:lnTo>
                    <a:pt x="7778" y="2353"/>
                  </a:lnTo>
                  <a:lnTo>
                    <a:pt x="8056" y="2465"/>
                  </a:lnTo>
                  <a:lnTo>
                    <a:pt x="8334" y="2465"/>
                  </a:lnTo>
                  <a:lnTo>
                    <a:pt x="8519" y="2465"/>
                  </a:lnTo>
                  <a:lnTo>
                    <a:pt x="8704" y="2465"/>
                  </a:lnTo>
                  <a:lnTo>
                    <a:pt x="8797" y="2353"/>
                  </a:lnTo>
                  <a:lnTo>
                    <a:pt x="8890" y="2353"/>
                  </a:lnTo>
                  <a:lnTo>
                    <a:pt x="8982" y="2129"/>
                  </a:lnTo>
                  <a:lnTo>
                    <a:pt x="8982" y="1793"/>
                  </a:lnTo>
                  <a:lnTo>
                    <a:pt x="8797" y="1345"/>
                  </a:lnTo>
                  <a:lnTo>
                    <a:pt x="8427" y="1009"/>
                  </a:lnTo>
                  <a:lnTo>
                    <a:pt x="8056" y="673"/>
                  </a:lnTo>
                  <a:lnTo>
                    <a:pt x="7686" y="561"/>
                  </a:lnTo>
                  <a:lnTo>
                    <a:pt x="7223" y="337"/>
                  </a:lnTo>
                  <a:lnTo>
                    <a:pt x="6945" y="337"/>
                  </a:lnTo>
                  <a:lnTo>
                    <a:pt x="6667" y="337"/>
                  </a:lnTo>
                  <a:lnTo>
                    <a:pt x="6575" y="337"/>
                  </a:lnTo>
                  <a:lnTo>
                    <a:pt x="6575" y="337"/>
                  </a:lnTo>
                  <a:close/>
                </a:path>
              </a:pathLst>
            </a:custGeom>
            <a:solidFill>
              <a:srgbClr val="000000"/>
            </a:solidFill>
            <a:ln>
              <a:noFill/>
            </a:ln>
          </p:spPr>
          <p:txBody>
            <a:bodyPr lIns="91425" tIns="91425" rIns="91425" bIns="91425" anchor="ctr" anchorCtr="0">
              <a:noAutofit/>
            </a:bodyPr>
            <a:lstStyle/>
            <a:p>
              <a:endParaRPr/>
            </a:p>
          </p:txBody>
        </p:sp>
        <p:sp>
          <p:nvSpPr>
            <p:cNvPr id="115" name="Shape 115"/>
            <p:cNvSpPr/>
            <p:nvPr/>
          </p:nvSpPr>
          <p:spPr>
            <a:xfrm>
              <a:off x="1768500" y="1725475"/>
              <a:ext cx="236150" cy="319350"/>
            </a:xfrm>
            <a:custGeom>
              <a:avLst/>
              <a:gdLst/>
              <a:ahLst/>
              <a:cxnLst/>
              <a:rect l="0" t="0" r="0" b="0"/>
              <a:pathLst>
                <a:path w="9446" h="12774" extrusionOk="0">
                  <a:moveTo>
                    <a:pt x="6019" y="561"/>
                  </a:moveTo>
                  <a:lnTo>
                    <a:pt x="5927" y="561"/>
                  </a:lnTo>
                  <a:lnTo>
                    <a:pt x="5741" y="673"/>
                  </a:lnTo>
                  <a:lnTo>
                    <a:pt x="5464" y="785"/>
                  </a:lnTo>
                  <a:lnTo>
                    <a:pt x="5279" y="1121"/>
                  </a:lnTo>
                  <a:lnTo>
                    <a:pt x="4908" y="1345"/>
                  </a:lnTo>
                  <a:lnTo>
                    <a:pt x="4630" y="1793"/>
                  </a:lnTo>
                  <a:lnTo>
                    <a:pt x="4260" y="2242"/>
                  </a:lnTo>
                  <a:lnTo>
                    <a:pt x="3982" y="2690"/>
                  </a:lnTo>
                  <a:lnTo>
                    <a:pt x="3704" y="3250"/>
                  </a:lnTo>
                  <a:lnTo>
                    <a:pt x="3519" y="3698"/>
                  </a:lnTo>
                  <a:lnTo>
                    <a:pt x="3427" y="4034"/>
                  </a:lnTo>
                  <a:lnTo>
                    <a:pt x="3334" y="4258"/>
                  </a:lnTo>
                  <a:lnTo>
                    <a:pt x="3241" y="4594"/>
                  </a:lnTo>
                  <a:lnTo>
                    <a:pt x="3241" y="4931"/>
                  </a:lnTo>
                  <a:lnTo>
                    <a:pt x="3149" y="5267"/>
                  </a:lnTo>
                  <a:lnTo>
                    <a:pt x="3149" y="5491"/>
                  </a:lnTo>
                  <a:lnTo>
                    <a:pt x="3149" y="5827"/>
                  </a:lnTo>
                  <a:lnTo>
                    <a:pt x="3334" y="6051"/>
                  </a:lnTo>
                  <a:lnTo>
                    <a:pt x="3334" y="6387"/>
                  </a:lnTo>
                  <a:lnTo>
                    <a:pt x="3519" y="6611"/>
                  </a:lnTo>
                  <a:lnTo>
                    <a:pt x="3612" y="6947"/>
                  </a:lnTo>
                  <a:lnTo>
                    <a:pt x="3890" y="7284"/>
                  </a:lnTo>
                  <a:lnTo>
                    <a:pt x="3982" y="7508"/>
                  </a:lnTo>
                  <a:lnTo>
                    <a:pt x="4167" y="7732"/>
                  </a:lnTo>
                  <a:lnTo>
                    <a:pt x="4445" y="7956"/>
                  </a:lnTo>
                  <a:lnTo>
                    <a:pt x="4723" y="8180"/>
                  </a:lnTo>
                  <a:lnTo>
                    <a:pt x="4908" y="8292"/>
                  </a:lnTo>
                  <a:lnTo>
                    <a:pt x="5093" y="8404"/>
                  </a:lnTo>
                  <a:lnTo>
                    <a:pt x="5371" y="8516"/>
                  </a:lnTo>
                  <a:lnTo>
                    <a:pt x="5556" y="8740"/>
                  </a:lnTo>
                  <a:lnTo>
                    <a:pt x="5834" y="8740"/>
                  </a:lnTo>
                  <a:lnTo>
                    <a:pt x="6019" y="8740"/>
                  </a:lnTo>
                  <a:lnTo>
                    <a:pt x="6297" y="8740"/>
                  </a:lnTo>
                  <a:lnTo>
                    <a:pt x="6482" y="8740"/>
                  </a:lnTo>
                  <a:lnTo>
                    <a:pt x="6760" y="8740"/>
                  </a:lnTo>
                  <a:lnTo>
                    <a:pt x="6945" y="8740"/>
                  </a:lnTo>
                  <a:lnTo>
                    <a:pt x="7223" y="8740"/>
                  </a:lnTo>
                  <a:lnTo>
                    <a:pt x="7408" y="8740"/>
                  </a:lnTo>
                  <a:lnTo>
                    <a:pt x="7779" y="8516"/>
                  </a:lnTo>
                  <a:lnTo>
                    <a:pt x="8149" y="8404"/>
                  </a:lnTo>
                  <a:lnTo>
                    <a:pt x="8519" y="8180"/>
                  </a:lnTo>
                  <a:lnTo>
                    <a:pt x="8797" y="8068"/>
                  </a:lnTo>
                  <a:lnTo>
                    <a:pt x="8982" y="7956"/>
                  </a:lnTo>
                  <a:lnTo>
                    <a:pt x="9167" y="7844"/>
                  </a:lnTo>
                  <a:lnTo>
                    <a:pt x="9353" y="7732"/>
                  </a:lnTo>
                  <a:lnTo>
                    <a:pt x="9445" y="7732"/>
                  </a:lnTo>
                  <a:lnTo>
                    <a:pt x="7779" y="12438"/>
                  </a:lnTo>
                  <a:lnTo>
                    <a:pt x="2686" y="12774"/>
                  </a:lnTo>
                  <a:lnTo>
                    <a:pt x="1" y="8740"/>
                  </a:lnTo>
                  <a:lnTo>
                    <a:pt x="1" y="8628"/>
                  </a:lnTo>
                  <a:lnTo>
                    <a:pt x="1" y="8404"/>
                  </a:lnTo>
                  <a:lnTo>
                    <a:pt x="1" y="8068"/>
                  </a:lnTo>
                  <a:lnTo>
                    <a:pt x="1" y="7732"/>
                  </a:lnTo>
                  <a:lnTo>
                    <a:pt x="1" y="7284"/>
                  </a:lnTo>
                  <a:lnTo>
                    <a:pt x="93" y="6723"/>
                  </a:lnTo>
                  <a:lnTo>
                    <a:pt x="93" y="6499"/>
                  </a:lnTo>
                  <a:lnTo>
                    <a:pt x="93" y="6163"/>
                  </a:lnTo>
                  <a:lnTo>
                    <a:pt x="93" y="5939"/>
                  </a:lnTo>
                  <a:lnTo>
                    <a:pt x="186" y="5603"/>
                  </a:lnTo>
                  <a:lnTo>
                    <a:pt x="186" y="5379"/>
                  </a:lnTo>
                  <a:lnTo>
                    <a:pt x="186" y="5043"/>
                  </a:lnTo>
                  <a:lnTo>
                    <a:pt x="186" y="4819"/>
                  </a:lnTo>
                  <a:lnTo>
                    <a:pt x="279" y="4594"/>
                  </a:lnTo>
                  <a:lnTo>
                    <a:pt x="279" y="4258"/>
                  </a:lnTo>
                  <a:lnTo>
                    <a:pt x="279" y="4034"/>
                  </a:lnTo>
                  <a:lnTo>
                    <a:pt x="279" y="3810"/>
                  </a:lnTo>
                  <a:lnTo>
                    <a:pt x="371" y="3586"/>
                  </a:lnTo>
                  <a:lnTo>
                    <a:pt x="371" y="3138"/>
                  </a:lnTo>
                  <a:lnTo>
                    <a:pt x="371" y="2914"/>
                  </a:lnTo>
                  <a:lnTo>
                    <a:pt x="371" y="2690"/>
                  </a:lnTo>
                  <a:lnTo>
                    <a:pt x="371" y="2578"/>
                  </a:lnTo>
                  <a:lnTo>
                    <a:pt x="371" y="2466"/>
                  </a:lnTo>
                  <a:lnTo>
                    <a:pt x="556" y="2354"/>
                  </a:lnTo>
                  <a:lnTo>
                    <a:pt x="741" y="2242"/>
                  </a:lnTo>
                  <a:lnTo>
                    <a:pt x="927" y="2017"/>
                  </a:lnTo>
                  <a:lnTo>
                    <a:pt x="1204" y="1793"/>
                  </a:lnTo>
                  <a:lnTo>
                    <a:pt x="1482" y="1569"/>
                  </a:lnTo>
                  <a:lnTo>
                    <a:pt x="1853" y="1345"/>
                  </a:lnTo>
                  <a:lnTo>
                    <a:pt x="2223" y="1233"/>
                  </a:lnTo>
                  <a:lnTo>
                    <a:pt x="2501" y="897"/>
                  </a:lnTo>
                  <a:lnTo>
                    <a:pt x="2871" y="673"/>
                  </a:lnTo>
                  <a:lnTo>
                    <a:pt x="3149" y="449"/>
                  </a:lnTo>
                  <a:lnTo>
                    <a:pt x="3427" y="337"/>
                  </a:lnTo>
                  <a:lnTo>
                    <a:pt x="3612" y="225"/>
                  </a:lnTo>
                  <a:lnTo>
                    <a:pt x="3797" y="113"/>
                  </a:lnTo>
                  <a:lnTo>
                    <a:pt x="3890" y="1"/>
                  </a:lnTo>
                  <a:lnTo>
                    <a:pt x="3982" y="1"/>
                  </a:lnTo>
                  <a:lnTo>
                    <a:pt x="6019" y="561"/>
                  </a:lnTo>
                  <a:lnTo>
                    <a:pt x="6019" y="561"/>
                  </a:lnTo>
                  <a:close/>
                </a:path>
              </a:pathLst>
            </a:custGeom>
            <a:solidFill>
              <a:srgbClr val="DECC5C"/>
            </a:solidFill>
            <a:ln>
              <a:noFill/>
            </a:ln>
          </p:spPr>
          <p:txBody>
            <a:bodyPr lIns="91425" tIns="91425" rIns="91425" bIns="91425" anchor="ctr" anchorCtr="0">
              <a:noAutofit/>
            </a:bodyPr>
            <a:lstStyle/>
            <a:p>
              <a:endParaRPr/>
            </a:p>
          </p:txBody>
        </p:sp>
        <p:sp>
          <p:nvSpPr>
            <p:cNvPr id="116" name="Shape 116"/>
            <p:cNvSpPr/>
            <p:nvPr/>
          </p:nvSpPr>
          <p:spPr>
            <a:xfrm>
              <a:off x="1104150" y="568625"/>
              <a:ext cx="291700" cy="291325"/>
            </a:xfrm>
            <a:custGeom>
              <a:avLst/>
              <a:gdLst/>
              <a:ahLst/>
              <a:cxnLst/>
              <a:rect l="0" t="0" r="0" b="0"/>
              <a:pathLst>
                <a:path w="11668" h="11653" extrusionOk="0">
                  <a:moveTo>
                    <a:pt x="649" y="0"/>
                  </a:moveTo>
                  <a:lnTo>
                    <a:pt x="1" y="6051"/>
                  </a:lnTo>
                  <a:lnTo>
                    <a:pt x="1297" y="6611"/>
                  </a:lnTo>
                  <a:lnTo>
                    <a:pt x="1297" y="6611"/>
                  </a:lnTo>
                  <a:lnTo>
                    <a:pt x="1297" y="6723"/>
                  </a:lnTo>
                  <a:lnTo>
                    <a:pt x="1297" y="6947"/>
                  </a:lnTo>
                  <a:lnTo>
                    <a:pt x="1297" y="7283"/>
                  </a:lnTo>
                  <a:lnTo>
                    <a:pt x="1297" y="7619"/>
                  </a:lnTo>
                  <a:lnTo>
                    <a:pt x="1482" y="7955"/>
                  </a:lnTo>
                  <a:lnTo>
                    <a:pt x="1575" y="8403"/>
                  </a:lnTo>
                  <a:lnTo>
                    <a:pt x="1760" y="8964"/>
                  </a:lnTo>
                  <a:lnTo>
                    <a:pt x="1945" y="9412"/>
                  </a:lnTo>
                  <a:lnTo>
                    <a:pt x="2223" y="9860"/>
                  </a:lnTo>
                  <a:lnTo>
                    <a:pt x="2315" y="9972"/>
                  </a:lnTo>
                  <a:lnTo>
                    <a:pt x="2501" y="10196"/>
                  </a:lnTo>
                  <a:lnTo>
                    <a:pt x="2778" y="10420"/>
                  </a:lnTo>
                  <a:lnTo>
                    <a:pt x="2964" y="10644"/>
                  </a:lnTo>
                  <a:lnTo>
                    <a:pt x="3241" y="10756"/>
                  </a:lnTo>
                  <a:lnTo>
                    <a:pt x="3427" y="10980"/>
                  </a:lnTo>
                  <a:lnTo>
                    <a:pt x="3704" y="11093"/>
                  </a:lnTo>
                  <a:lnTo>
                    <a:pt x="4075" y="11317"/>
                  </a:lnTo>
                  <a:lnTo>
                    <a:pt x="4353" y="11429"/>
                  </a:lnTo>
                  <a:lnTo>
                    <a:pt x="4723" y="11541"/>
                  </a:lnTo>
                  <a:lnTo>
                    <a:pt x="5093" y="11653"/>
                  </a:lnTo>
                  <a:lnTo>
                    <a:pt x="5556" y="11653"/>
                  </a:lnTo>
                  <a:lnTo>
                    <a:pt x="5927" y="11653"/>
                  </a:lnTo>
                  <a:lnTo>
                    <a:pt x="6297" y="11653"/>
                  </a:lnTo>
                  <a:lnTo>
                    <a:pt x="6667" y="11653"/>
                  </a:lnTo>
                  <a:lnTo>
                    <a:pt x="7038" y="11653"/>
                  </a:lnTo>
                  <a:lnTo>
                    <a:pt x="7315" y="11541"/>
                  </a:lnTo>
                  <a:lnTo>
                    <a:pt x="7686" y="11429"/>
                  </a:lnTo>
                  <a:lnTo>
                    <a:pt x="7964" y="11317"/>
                  </a:lnTo>
                  <a:lnTo>
                    <a:pt x="8334" y="11205"/>
                  </a:lnTo>
                  <a:lnTo>
                    <a:pt x="8612" y="10980"/>
                  </a:lnTo>
                  <a:lnTo>
                    <a:pt x="8890" y="10756"/>
                  </a:lnTo>
                  <a:lnTo>
                    <a:pt x="9075" y="10644"/>
                  </a:lnTo>
                  <a:lnTo>
                    <a:pt x="9353" y="10420"/>
                  </a:lnTo>
                  <a:lnTo>
                    <a:pt x="9538" y="10196"/>
                  </a:lnTo>
                  <a:lnTo>
                    <a:pt x="9815" y="9972"/>
                  </a:lnTo>
                  <a:lnTo>
                    <a:pt x="10001" y="9748"/>
                  </a:lnTo>
                  <a:lnTo>
                    <a:pt x="10278" y="9524"/>
                  </a:lnTo>
                  <a:lnTo>
                    <a:pt x="10556" y="8964"/>
                  </a:lnTo>
                  <a:lnTo>
                    <a:pt x="10834" y="8628"/>
                  </a:lnTo>
                  <a:lnTo>
                    <a:pt x="11112" y="8179"/>
                  </a:lnTo>
                  <a:lnTo>
                    <a:pt x="11297" y="7731"/>
                  </a:lnTo>
                  <a:lnTo>
                    <a:pt x="11482" y="7395"/>
                  </a:lnTo>
                  <a:lnTo>
                    <a:pt x="11575" y="7171"/>
                  </a:lnTo>
                  <a:lnTo>
                    <a:pt x="11667" y="6947"/>
                  </a:lnTo>
                  <a:lnTo>
                    <a:pt x="11667" y="6947"/>
                  </a:lnTo>
                  <a:lnTo>
                    <a:pt x="11575" y="6051"/>
                  </a:lnTo>
                  <a:lnTo>
                    <a:pt x="11482" y="6051"/>
                  </a:lnTo>
                  <a:lnTo>
                    <a:pt x="11390" y="6163"/>
                  </a:lnTo>
                  <a:lnTo>
                    <a:pt x="11204" y="6387"/>
                  </a:lnTo>
                  <a:lnTo>
                    <a:pt x="11019" y="6723"/>
                  </a:lnTo>
                  <a:lnTo>
                    <a:pt x="10741" y="6947"/>
                  </a:lnTo>
                  <a:lnTo>
                    <a:pt x="10464" y="7283"/>
                  </a:lnTo>
                  <a:lnTo>
                    <a:pt x="10093" y="7619"/>
                  </a:lnTo>
                  <a:lnTo>
                    <a:pt x="9723" y="7955"/>
                  </a:lnTo>
                  <a:lnTo>
                    <a:pt x="9445" y="8179"/>
                  </a:lnTo>
                  <a:lnTo>
                    <a:pt x="9167" y="8291"/>
                  </a:lnTo>
                  <a:lnTo>
                    <a:pt x="8982" y="8516"/>
                  </a:lnTo>
                  <a:lnTo>
                    <a:pt x="8704" y="8628"/>
                  </a:lnTo>
                  <a:lnTo>
                    <a:pt x="8427" y="8740"/>
                  </a:lnTo>
                  <a:lnTo>
                    <a:pt x="8241" y="8964"/>
                  </a:lnTo>
                  <a:lnTo>
                    <a:pt x="7964" y="9076"/>
                  </a:lnTo>
                  <a:lnTo>
                    <a:pt x="7778" y="9188"/>
                  </a:lnTo>
                  <a:lnTo>
                    <a:pt x="7408" y="9300"/>
                  </a:lnTo>
                  <a:lnTo>
                    <a:pt x="7223" y="9412"/>
                  </a:lnTo>
                  <a:lnTo>
                    <a:pt x="6853" y="9412"/>
                  </a:lnTo>
                  <a:lnTo>
                    <a:pt x="6667" y="9524"/>
                  </a:lnTo>
                  <a:lnTo>
                    <a:pt x="6390" y="9524"/>
                  </a:lnTo>
                  <a:lnTo>
                    <a:pt x="6112" y="9524"/>
                  </a:lnTo>
                  <a:lnTo>
                    <a:pt x="5834" y="9524"/>
                  </a:lnTo>
                  <a:lnTo>
                    <a:pt x="5556" y="9524"/>
                  </a:lnTo>
                  <a:lnTo>
                    <a:pt x="5278" y="9412"/>
                  </a:lnTo>
                  <a:lnTo>
                    <a:pt x="5001" y="9300"/>
                  </a:lnTo>
                  <a:lnTo>
                    <a:pt x="4723" y="9188"/>
                  </a:lnTo>
                  <a:lnTo>
                    <a:pt x="4538" y="9076"/>
                  </a:lnTo>
                  <a:lnTo>
                    <a:pt x="4167" y="8852"/>
                  </a:lnTo>
                  <a:lnTo>
                    <a:pt x="3797" y="8628"/>
                  </a:lnTo>
                  <a:lnTo>
                    <a:pt x="3427" y="8291"/>
                  </a:lnTo>
                  <a:lnTo>
                    <a:pt x="3241" y="7955"/>
                  </a:lnTo>
                  <a:lnTo>
                    <a:pt x="2964" y="7619"/>
                  </a:lnTo>
                  <a:lnTo>
                    <a:pt x="2871" y="7283"/>
                  </a:lnTo>
                  <a:lnTo>
                    <a:pt x="2686" y="6947"/>
                  </a:lnTo>
                  <a:lnTo>
                    <a:pt x="2593" y="6611"/>
                  </a:lnTo>
                  <a:lnTo>
                    <a:pt x="2501" y="6275"/>
                  </a:lnTo>
                  <a:lnTo>
                    <a:pt x="2408" y="6163"/>
                  </a:lnTo>
                  <a:lnTo>
                    <a:pt x="2315" y="5714"/>
                  </a:lnTo>
                  <a:lnTo>
                    <a:pt x="2315" y="5602"/>
                  </a:lnTo>
                  <a:lnTo>
                    <a:pt x="1112" y="4930"/>
                  </a:lnTo>
                  <a:lnTo>
                    <a:pt x="1760" y="112"/>
                  </a:lnTo>
                  <a:lnTo>
                    <a:pt x="649" y="0"/>
                  </a:lnTo>
                  <a:lnTo>
                    <a:pt x="649" y="0"/>
                  </a:lnTo>
                  <a:close/>
                </a:path>
              </a:pathLst>
            </a:custGeom>
            <a:solidFill>
              <a:srgbClr val="000000"/>
            </a:solidFill>
            <a:ln>
              <a:noFill/>
            </a:ln>
          </p:spPr>
          <p:txBody>
            <a:bodyPr lIns="91425" tIns="91425" rIns="91425" bIns="91425" anchor="ctr" anchorCtr="0">
              <a:noAutofit/>
            </a:bodyPr>
            <a:lstStyle/>
            <a:p>
              <a:endParaRPr/>
            </a:p>
          </p:txBody>
        </p:sp>
        <p:sp>
          <p:nvSpPr>
            <p:cNvPr id="117" name="Shape 117"/>
            <p:cNvSpPr/>
            <p:nvPr/>
          </p:nvSpPr>
          <p:spPr>
            <a:xfrm>
              <a:off x="1159700" y="560200"/>
              <a:ext cx="104200" cy="123275"/>
            </a:xfrm>
            <a:custGeom>
              <a:avLst/>
              <a:gdLst/>
              <a:ahLst/>
              <a:cxnLst/>
              <a:rect l="0" t="0" r="0" b="0"/>
              <a:pathLst>
                <a:path w="4168" h="4931" extrusionOk="0">
                  <a:moveTo>
                    <a:pt x="2038" y="4931"/>
                  </a:moveTo>
                  <a:lnTo>
                    <a:pt x="2408" y="4819"/>
                  </a:lnTo>
                  <a:lnTo>
                    <a:pt x="2871" y="4595"/>
                  </a:lnTo>
                  <a:lnTo>
                    <a:pt x="3149" y="4371"/>
                  </a:lnTo>
                  <a:lnTo>
                    <a:pt x="3519" y="4147"/>
                  </a:lnTo>
                  <a:lnTo>
                    <a:pt x="3705" y="3698"/>
                  </a:lnTo>
                  <a:lnTo>
                    <a:pt x="3890" y="3250"/>
                  </a:lnTo>
                  <a:lnTo>
                    <a:pt x="4075" y="2802"/>
                  </a:lnTo>
                  <a:lnTo>
                    <a:pt x="4168" y="2354"/>
                  </a:lnTo>
                  <a:lnTo>
                    <a:pt x="4075" y="1906"/>
                  </a:lnTo>
                  <a:lnTo>
                    <a:pt x="3890" y="1458"/>
                  </a:lnTo>
                  <a:lnTo>
                    <a:pt x="3705" y="1009"/>
                  </a:lnTo>
                  <a:lnTo>
                    <a:pt x="3519" y="673"/>
                  </a:lnTo>
                  <a:lnTo>
                    <a:pt x="3149" y="337"/>
                  </a:lnTo>
                  <a:lnTo>
                    <a:pt x="2871" y="225"/>
                  </a:lnTo>
                  <a:lnTo>
                    <a:pt x="2408" y="1"/>
                  </a:lnTo>
                  <a:lnTo>
                    <a:pt x="2038" y="1"/>
                  </a:lnTo>
                  <a:lnTo>
                    <a:pt x="1853" y="1"/>
                  </a:lnTo>
                  <a:lnTo>
                    <a:pt x="1575" y="1"/>
                  </a:lnTo>
                  <a:lnTo>
                    <a:pt x="1390" y="113"/>
                  </a:lnTo>
                  <a:lnTo>
                    <a:pt x="1205" y="225"/>
                  </a:lnTo>
                  <a:lnTo>
                    <a:pt x="927" y="337"/>
                  </a:lnTo>
                  <a:lnTo>
                    <a:pt x="649" y="673"/>
                  </a:lnTo>
                  <a:lnTo>
                    <a:pt x="279" y="1009"/>
                  </a:lnTo>
                  <a:lnTo>
                    <a:pt x="93" y="1458"/>
                  </a:lnTo>
                  <a:lnTo>
                    <a:pt x="1" y="1906"/>
                  </a:lnTo>
                  <a:lnTo>
                    <a:pt x="1" y="2354"/>
                  </a:lnTo>
                  <a:lnTo>
                    <a:pt x="1" y="2802"/>
                  </a:lnTo>
                  <a:lnTo>
                    <a:pt x="93" y="3250"/>
                  </a:lnTo>
                  <a:lnTo>
                    <a:pt x="279" y="3698"/>
                  </a:lnTo>
                  <a:lnTo>
                    <a:pt x="649" y="4147"/>
                  </a:lnTo>
                  <a:lnTo>
                    <a:pt x="927" y="4371"/>
                  </a:lnTo>
                  <a:lnTo>
                    <a:pt x="1205" y="4595"/>
                  </a:lnTo>
                  <a:lnTo>
                    <a:pt x="1390" y="4707"/>
                  </a:lnTo>
                  <a:lnTo>
                    <a:pt x="1575" y="4819"/>
                  </a:lnTo>
                  <a:lnTo>
                    <a:pt x="1853" y="4819"/>
                  </a:lnTo>
                  <a:lnTo>
                    <a:pt x="2038" y="4931"/>
                  </a:lnTo>
                  <a:lnTo>
                    <a:pt x="2038" y="4931"/>
                  </a:lnTo>
                  <a:close/>
                </a:path>
              </a:pathLst>
            </a:custGeom>
            <a:solidFill>
              <a:srgbClr val="000000"/>
            </a:solidFill>
            <a:ln>
              <a:noFill/>
            </a:ln>
          </p:spPr>
          <p:txBody>
            <a:bodyPr lIns="91425" tIns="91425" rIns="91425" bIns="91425" anchor="ctr" anchorCtr="0">
              <a:noAutofit/>
            </a:bodyPr>
            <a:lstStyle/>
            <a:p>
              <a:endParaRPr/>
            </a:p>
          </p:txBody>
        </p:sp>
        <p:sp>
          <p:nvSpPr>
            <p:cNvPr id="118" name="Shape 118"/>
            <p:cNvSpPr/>
            <p:nvPr/>
          </p:nvSpPr>
          <p:spPr>
            <a:xfrm>
              <a:off x="342575" y="1742275"/>
              <a:ext cx="199100" cy="470625"/>
            </a:xfrm>
            <a:custGeom>
              <a:avLst/>
              <a:gdLst/>
              <a:ahLst/>
              <a:cxnLst/>
              <a:rect l="0" t="0" r="0" b="0"/>
              <a:pathLst>
                <a:path w="7964" h="18825" extrusionOk="0">
                  <a:moveTo>
                    <a:pt x="7964" y="1"/>
                  </a:moveTo>
                  <a:lnTo>
                    <a:pt x="7130" y="18824"/>
                  </a:lnTo>
                  <a:lnTo>
                    <a:pt x="1575" y="15799"/>
                  </a:lnTo>
                  <a:lnTo>
                    <a:pt x="1" y="7620"/>
                  </a:lnTo>
                  <a:lnTo>
                    <a:pt x="3056" y="1906"/>
                  </a:lnTo>
                  <a:lnTo>
                    <a:pt x="7964" y="1"/>
                  </a:lnTo>
                  <a:lnTo>
                    <a:pt x="7964" y="1"/>
                  </a:lnTo>
                  <a:close/>
                </a:path>
              </a:pathLst>
            </a:custGeom>
            <a:solidFill>
              <a:srgbClr val="DECC5C"/>
            </a:solidFill>
            <a:ln>
              <a:noFill/>
            </a:ln>
          </p:spPr>
          <p:txBody>
            <a:bodyPr lIns="91425" tIns="91425" rIns="91425" bIns="91425" anchor="ctr" anchorCtr="0">
              <a:noAutofit/>
            </a:bodyPr>
            <a:lstStyle/>
            <a:p>
              <a:endParaRPr/>
            </a:p>
          </p:txBody>
        </p:sp>
        <p:sp>
          <p:nvSpPr>
            <p:cNvPr id="119" name="Shape 119"/>
            <p:cNvSpPr/>
            <p:nvPr/>
          </p:nvSpPr>
          <p:spPr>
            <a:xfrm>
              <a:off x="1370350" y="655450"/>
              <a:ext cx="69475" cy="282950"/>
            </a:xfrm>
            <a:custGeom>
              <a:avLst/>
              <a:gdLst/>
              <a:ahLst/>
              <a:cxnLst/>
              <a:rect l="0" t="0" r="0" b="0"/>
              <a:pathLst>
                <a:path w="2779" h="11318" extrusionOk="0">
                  <a:moveTo>
                    <a:pt x="1945" y="0"/>
                  </a:moveTo>
                  <a:lnTo>
                    <a:pt x="1" y="11317"/>
                  </a:lnTo>
                  <a:lnTo>
                    <a:pt x="1760" y="11205"/>
                  </a:lnTo>
                  <a:lnTo>
                    <a:pt x="2779" y="113"/>
                  </a:lnTo>
                  <a:lnTo>
                    <a:pt x="1945" y="0"/>
                  </a:lnTo>
                  <a:lnTo>
                    <a:pt x="1945" y="0"/>
                  </a:lnTo>
                  <a:close/>
                </a:path>
              </a:pathLst>
            </a:custGeom>
            <a:solidFill>
              <a:srgbClr val="000000"/>
            </a:solidFill>
            <a:ln>
              <a:noFill/>
            </a:ln>
          </p:spPr>
          <p:txBody>
            <a:bodyPr lIns="91425" tIns="91425" rIns="91425" bIns="91425" anchor="ctr" anchorCtr="0">
              <a:noAutofit/>
            </a:bodyPr>
            <a:lstStyle/>
            <a:p>
              <a:endParaRPr/>
            </a:p>
          </p:txBody>
        </p:sp>
        <p:sp>
          <p:nvSpPr>
            <p:cNvPr id="120" name="Shape 120"/>
            <p:cNvSpPr/>
            <p:nvPr/>
          </p:nvSpPr>
          <p:spPr>
            <a:xfrm>
              <a:off x="386550" y="837525"/>
              <a:ext cx="189850" cy="972000"/>
            </a:xfrm>
            <a:custGeom>
              <a:avLst/>
              <a:gdLst/>
              <a:ahLst/>
              <a:cxnLst/>
              <a:rect l="0" t="0" r="0" b="0"/>
              <a:pathLst>
                <a:path w="7594" h="38880" extrusionOk="0">
                  <a:moveTo>
                    <a:pt x="4353" y="1793"/>
                  </a:moveTo>
                  <a:lnTo>
                    <a:pt x="1" y="38880"/>
                  </a:lnTo>
                  <a:lnTo>
                    <a:pt x="5001" y="35967"/>
                  </a:lnTo>
                  <a:lnTo>
                    <a:pt x="7594" y="0"/>
                  </a:lnTo>
                  <a:lnTo>
                    <a:pt x="4353" y="1793"/>
                  </a:lnTo>
                  <a:lnTo>
                    <a:pt x="4353" y="1793"/>
                  </a:lnTo>
                  <a:close/>
                </a:path>
              </a:pathLst>
            </a:custGeom>
            <a:solidFill>
              <a:srgbClr val="FFFFFF"/>
            </a:solidFill>
            <a:ln>
              <a:noFill/>
            </a:ln>
          </p:spPr>
          <p:txBody>
            <a:bodyPr lIns="91425" tIns="91425" rIns="91425" bIns="91425" anchor="ctr" anchorCtr="0">
              <a:noAutofit/>
            </a:bodyPr>
            <a:lstStyle/>
            <a:p>
              <a:endParaRPr/>
            </a:p>
          </p:txBody>
        </p:sp>
        <p:sp>
          <p:nvSpPr>
            <p:cNvPr id="121" name="Shape 121"/>
            <p:cNvSpPr/>
            <p:nvPr/>
          </p:nvSpPr>
          <p:spPr>
            <a:xfrm>
              <a:off x="1395825" y="546200"/>
              <a:ext cx="83350" cy="123275"/>
            </a:xfrm>
            <a:custGeom>
              <a:avLst/>
              <a:gdLst/>
              <a:ahLst/>
              <a:cxnLst/>
              <a:rect l="0" t="0" r="0" b="0"/>
              <a:pathLst>
                <a:path w="3334" h="4931" extrusionOk="0">
                  <a:moveTo>
                    <a:pt x="371" y="785"/>
                  </a:moveTo>
                  <a:lnTo>
                    <a:pt x="463" y="673"/>
                  </a:lnTo>
                  <a:lnTo>
                    <a:pt x="648" y="449"/>
                  </a:lnTo>
                  <a:lnTo>
                    <a:pt x="834" y="337"/>
                  </a:lnTo>
                  <a:lnTo>
                    <a:pt x="1204" y="113"/>
                  </a:lnTo>
                  <a:lnTo>
                    <a:pt x="1574" y="1"/>
                  </a:lnTo>
                  <a:lnTo>
                    <a:pt x="1945" y="113"/>
                  </a:lnTo>
                  <a:lnTo>
                    <a:pt x="2408" y="225"/>
                  </a:lnTo>
                  <a:lnTo>
                    <a:pt x="2778" y="561"/>
                  </a:lnTo>
                  <a:lnTo>
                    <a:pt x="2871" y="785"/>
                  </a:lnTo>
                  <a:lnTo>
                    <a:pt x="3056" y="1121"/>
                  </a:lnTo>
                  <a:lnTo>
                    <a:pt x="3056" y="1345"/>
                  </a:lnTo>
                  <a:lnTo>
                    <a:pt x="3241" y="1569"/>
                  </a:lnTo>
                  <a:lnTo>
                    <a:pt x="3241" y="1906"/>
                  </a:lnTo>
                  <a:lnTo>
                    <a:pt x="3334" y="2130"/>
                  </a:lnTo>
                  <a:lnTo>
                    <a:pt x="3334" y="2466"/>
                  </a:lnTo>
                  <a:lnTo>
                    <a:pt x="3334" y="2802"/>
                  </a:lnTo>
                  <a:lnTo>
                    <a:pt x="3334" y="3026"/>
                  </a:lnTo>
                  <a:lnTo>
                    <a:pt x="3334" y="3250"/>
                  </a:lnTo>
                  <a:lnTo>
                    <a:pt x="3241" y="3474"/>
                  </a:lnTo>
                  <a:lnTo>
                    <a:pt x="3241" y="3810"/>
                  </a:lnTo>
                  <a:lnTo>
                    <a:pt x="3056" y="4258"/>
                  </a:lnTo>
                  <a:lnTo>
                    <a:pt x="2778" y="4595"/>
                  </a:lnTo>
                  <a:lnTo>
                    <a:pt x="2593" y="4707"/>
                  </a:lnTo>
                  <a:lnTo>
                    <a:pt x="2408" y="4819"/>
                  </a:lnTo>
                  <a:lnTo>
                    <a:pt x="2223" y="4819"/>
                  </a:lnTo>
                  <a:lnTo>
                    <a:pt x="2037" y="4931"/>
                  </a:lnTo>
                  <a:lnTo>
                    <a:pt x="1760" y="4931"/>
                  </a:lnTo>
                  <a:lnTo>
                    <a:pt x="1574" y="4931"/>
                  </a:lnTo>
                  <a:lnTo>
                    <a:pt x="1389" y="4931"/>
                  </a:lnTo>
                  <a:lnTo>
                    <a:pt x="1111" y="4931"/>
                  </a:lnTo>
                  <a:lnTo>
                    <a:pt x="926" y="4819"/>
                  </a:lnTo>
                  <a:lnTo>
                    <a:pt x="648" y="4819"/>
                  </a:lnTo>
                  <a:lnTo>
                    <a:pt x="463" y="4819"/>
                  </a:lnTo>
                  <a:lnTo>
                    <a:pt x="371" y="4819"/>
                  </a:lnTo>
                  <a:lnTo>
                    <a:pt x="93" y="4707"/>
                  </a:lnTo>
                  <a:lnTo>
                    <a:pt x="0" y="4707"/>
                  </a:lnTo>
                  <a:lnTo>
                    <a:pt x="278" y="3922"/>
                  </a:lnTo>
                  <a:lnTo>
                    <a:pt x="463" y="3922"/>
                  </a:lnTo>
                  <a:lnTo>
                    <a:pt x="648" y="3922"/>
                  </a:lnTo>
                  <a:lnTo>
                    <a:pt x="926" y="3922"/>
                  </a:lnTo>
                  <a:lnTo>
                    <a:pt x="1111" y="3810"/>
                  </a:lnTo>
                  <a:lnTo>
                    <a:pt x="1482" y="3810"/>
                  </a:lnTo>
                  <a:lnTo>
                    <a:pt x="1667" y="3586"/>
                  </a:lnTo>
                  <a:lnTo>
                    <a:pt x="1945" y="3474"/>
                  </a:lnTo>
                  <a:lnTo>
                    <a:pt x="2130" y="3138"/>
                  </a:lnTo>
                  <a:lnTo>
                    <a:pt x="2223" y="2914"/>
                  </a:lnTo>
                  <a:lnTo>
                    <a:pt x="2315" y="2466"/>
                  </a:lnTo>
                  <a:lnTo>
                    <a:pt x="2408" y="2242"/>
                  </a:lnTo>
                  <a:lnTo>
                    <a:pt x="2315" y="1793"/>
                  </a:lnTo>
                  <a:lnTo>
                    <a:pt x="2315" y="1569"/>
                  </a:lnTo>
                  <a:lnTo>
                    <a:pt x="2223" y="1345"/>
                  </a:lnTo>
                  <a:lnTo>
                    <a:pt x="2130" y="1233"/>
                  </a:lnTo>
                  <a:lnTo>
                    <a:pt x="1852" y="1121"/>
                  </a:lnTo>
                  <a:lnTo>
                    <a:pt x="1667" y="1233"/>
                  </a:lnTo>
                  <a:lnTo>
                    <a:pt x="1297" y="1345"/>
                  </a:lnTo>
                  <a:lnTo>
                    <a:pt x="1111" y="1457"/>
                  </a:lnTo>
                  <a:lnTo>
                    <a:pt x="741" y="1569"/>
                  </a:lnTo>
                  <a:lnTo>
                    <a:pt x="556" y="1681"/>
                  </a:lnTo>
                  <a:lnTo>
                    <a:pt x="371" y="1793"/>
                  </a:lnTo>
                  <a:lnTo>
                    <a:pt x="371" y="1793"/>
                  </a:lnTo>
                  <a:lnTo>
                    <a:pt x="371" y="785"/>
                  </a:lnTo>
                  <a:lnTo>
                    <a:pt x="371" y="785"/>
                  </a:lnTo>
                  <a:close/>
                </a:path>
              </a:pathLst>
            </a:custGeom>
            <a:solidFill>
              <a:srgbClr val="000000"/>
            </a:solidFill>
            <a:ln>
              <a:noFill/>
            </a:ln>
          </p:spPr>
          <p:txBody>
            <a:bodyPr lIns="91425" tIns="91425" rIns="91425" bIns="91425" anchor="ctr" anchorCtr="0">
              <a:noAutofit/>
            </a:bodyPr>
            <a:lstStyle/>
            <a:p>
              <a:endParaRPr/>
            </a:p>
          </p:txBody>
        </p:sp>
        <p:sp>
          <p:nvSpPr>
            <p:cNvPr id="122" name="Shape 122"/>
            <p:cNvSpPr/>
            <p:nvPr/>
          </p:nvSpPr>
          <p:spPr>
            <a:xfrm>
              <a:off x="1185175" y="591025"/>
              <a:ext cx="48625" cy="56050"/>
            </a:xfrm>
            <a:custGeom>
              <a:avLst/>
              <a:gdLst/>
              <a:ahLst/>
              <a:cxnLst/>
              <a:rect l="0" t="0" r="0" b="0"/>
              <a:pathLst>
                <a:path w="1945" h="2242" extrusionOk="0">
                  <a:moveTo>
                    <a:pt x="926" y="2241"/>
                  </a:moveTo>
                  <a:lnTo>
                    <a:pt x="1297" y="2129"/>
                  </a:lnTo>
                  <a:lnTo>
                    <a:pt x="1667" y="1905"/>
                  </a:lnTo>
                  <a:lnTo>
                    <a:pt x="1852" y="1457"/>
                  </a:lnTo>
                  <a:lnTo>
                    <a:pt x="1945" y="1121"/>
                  </a:lnTo>
                  <a:lnTo>
                    <a:pt x="1852" y="673"/>
                  </a:lnTo>
                  <a:lnTo>
                    <a:pt x="1667" y="337"/>
                  </a:lnTo>
                  <a:lnTo>
                    <a:pt x="1297" y="113"/>
                  </a:lnTo>
                  <a:lnTo>
                    <a:pt x="926" y="0"/>
                  </a:lnTo>
                  <a:lnTo>
                    <a:pt x="556" y="113"/>
                  </a:lnTo>
                  <a:lnTo>
                    <a:pt x="278" y="337"/>
                  </a:lnTo>
                  <a:lnTo>
                    <a:pt x="93" y="673"/>
                  </a:lnTo>
                  <a:lnTo>
                    <a:pt x="0" y="1121"/>
                  </a:lnTo>
                  <a:lnTo>
                    <a:pt x="93" y="1457"/>
                  </a:lnTo>
                  <a:lnTo>
                    <a:pt x="278" y="1905"/>
                  </a:lnTo>
                  <a:lnTo>
                    <a:pt x="556" y="2129"/>
                  </a:lnTo>
                  <a:lnTo>
                    <a:pt x="926" y="2241"/>
                  </a:lnTo>
                  <a:lnTo>
                    <a:pt x="926" y="2241"/>
                  </a:lnTo>
                  <a:close/>
                </a:path>
              </a:pathLst>
            </a:custGeom>
            <a:solidFill>
              <a:srgbClr val="B5F587"/>
            </a:solidFill>
            <a:ln>
              <a:noFill/>
            </a:ln>
          </p:spPr>
          <p:txBody>
            <a:bodyPr lIns="91425" tIns="91425" rIns="91425" bIns="91425" anchor="ctr" anchorCtr="0">
              <a:noAutofit/>
            </a:bodyPr>
            <a:lstStyle/>
            <a:p>
              <a:endParaRPr/>
            </a:p>
          </p:txBody>
        </p:sp>
        <p:sp>
          <p:nvSpPr>
            <p:cNvPr id="123" name="Shape 123"/>
            <p:cNvSpPr/>
            <p:nvPr/>
          </p:nvSpPr>
          <p:spPr>
            <a:xfrm>
              <a:off x="1671275" y="969175"/>
              <a:ext cx="115775" cy="745125"/>
            </a:xfrm>
            <a:custGeom>
              <a:avLst/>
              <a:gdLst/>
              <a:ahLst/>
              <a:cxnLst/>
              <a:rect l="0" t="0" r="0" b="0"/>
              <a:pathLst>
                <a:path w="4631" h="29805" extrusionOk="0">
                  <a:moveTo>
                    <a:pt x="3705" y="1"/>
                  </a:moveTo>
                  <a:lnTo>
                    <a:pt x="1" y="29804"/>
                  </a:lnTo>
                  <a:lnTo>
                    <a:pt x="2871" y="27451"/>
                  </a:lnTo>
                  <a:lnTo>
                    <a:pt x="4630" y="1"/>
                  </a:lnTo>
                  <a:lnTo>
                    <a:pt x="3705" y="1"/>
                  </a:lnTo>
                  <a:lnTo>
                    <a:pt x="3705" y="1"/>
                  </a:lnTo>
                  <a:close/>
                </a:path>
              </a:pathLst>
            </a:custGeom>
            <a:solidFill>
              <a:srgbClr val="000000"/>
            </a:solidFill>
            <a:ln>
              <a:noFill/>
            </a:ln>
          </p:spPr>
          <p:txBody>
            <a:bodyPr lIns="91425" tIns="91425" rIns="91425" bIns="91425" anchor="ctr" anchorCtr="0">
              <a:noAutofit/>
            </a:bodyPr>
            <a:lstStyle/>
            <a:p>
              <a:endParaRPr/>
            </a:p>
          </p:txBody>
        </p:sp>
        <p:sp>
          <p:nvSpPr>
            <p:cNvPr id="124" name="Shape 124"/>
            <p:cNvSpPr/>
            <p:nvPr/>
          </p:nvSpPr>
          <p:spPr>
            <a:xfrm>
              <a:off x="1650450" y="1677850"/>
              <a:ext cx="518550" cy="610675"/>
            </a:xfrm>
            <a:custGeom>
              <a:avLst/>
              <a:gdLst/>
              <a:ahLst/>
              <a:cxnLst/>
              <a:rect l="0" t="0" r="0" b="0"/>
              <a:pathLst>
                <a:path w="20742" h="24427" extrusionOk="0">
                  <a:moveTo>
                    <a:pt x="11667" y="113"/>
                  </a:moveTo>
                  <a:lnTo>
                    <a:pt x="11297" y="1"/>
                  </a:lnTo>
                  <a:lnTo>
                    <a:pt x="11019" y="1"/>
                  </a:lnTo>
                  <a:lnTo>
                    <a:pt x="10649" y="1"/>
                  </a:lnTo>
                  <a:lnTo>
                    <a:pt x="10371" y="1"/>
                  </a:lnTo>
                  <a:lnTo>
                    <a:pt x="10093" y="1"/>
                  </a:lnTo>
                  <a:lnTo>
                    <a:pt x="9723" y="1"/>
                  </a:lnTo>
                  <a:lnTo>
                    <a:pt x="9445" y="1"/>
                  </a:lnTo>
                  <a:lnTo>
                    <a:pt x="9167" y="113"/>
                  </a:lnTo>
                  <a:lnTo>
                    <a:pt x="8797" y="113"/>
                  </a:lnTo>
                  <a:lnTo>
                    <a:pt x="8519" y="113"/>
                  </a:lnTo>
                  <a:lnTo>
                    <a:pt x="8149" y="225"/>
                  </a:lnTo>
                  <a:lnTo>
                    <a:pt x="7871" y="337"/>
                  </a:lnTo>
                  <a:lnTo>
                    <a:pt x="7593" y="449"/>
                  </a:lnTo>
                  <a:lnTo>
                    <a:pt x="7315" y="561"/>
                  </a:lnTo>
                  <a:lnTo>
                    <a:pt x="6945" y="673"/>
                  </a:lnTo>
                  <a:lnTo>
                    <a:pt x="6760" y="897"/>
                  </a:lnTo>
                  <a:lnTo>
                    <a:pt x="6389" y="1009"/>
                  </a:lnTo>
                  <a:lnTo>
                    <a:pt x="6112" y="1121"/>
                  </a:lnTo>
                  <a:lnTo>
                    <a:pt x="5834" y="1345"/>
                  </a:lnTo>
                  <a:lnTo>
                    <a:pt x="5649" y="1569"/>
                  </a:lnTo>
                  <a:lnTo>
                    <a:pt x="5371" y="1794"/>
                  </a:lnTo>
                  <a:lnTo>
                    <a:pt x="5093" y="2018"/>
                  </a:lnTo>
                  <a:lnTo>
                    <a:pt x="4815" y="2242"/>
                  </a:lnTo>
                  <a:lnTo>
                    <a:pt x="4630" y="2466"/>
                  </a:lnTo>
                  <a:lnTo>
                    <a:pt x="4445" y="2802"/>
                  </a:lnTo>
                  <a:lnTo>
                    <a:pt x="4260" y="3026"/>
                  </a:lnTo>
                  <a:lnTo>
                    <a:pt x="3982" y="3362"/>
                  </a:lnTo>
                  <a:lnTo>
                    <a:pt x="3889" y="3698"/>
                  </a:lnTo>
                  <a:lnTo>
                    <a:pt x="3704" y="4034"/>
                  </a:lnTo>
                  <a:lnTo>
                    <a:pt x="3612" y="4371"/>
                  </a:lnTo>
                  <a:lnTo>
                    <a:pt x="3519" y="4819"/>
                  </a:lnTo>
                  <a:lnTo>
                    <a:pt x="3426" y="5267"/>
                  </a:lnTo>
                  <a:lnTo>
                    <a:pt x="3241" y="5603"/>
                  </a:lnTo>
                  <a:lnTo>
                    <a:pt x="3149" y="6163"/>
                  </a:lnTo>
                  <a:lnTo>
                    <a:pt x="3056" y="6611"/>
                  </a:lnTo>
                  <a:lnTo>
                    <a:pt x="3056" y="7172"/>
                  </a:lnTo>
                  <a:lnTo>
                    <a:pt x="2963" y="7620"/>
                  </a:lnTo>
                  <a:lnTo>
                    <a:pt x="3056" y="8180"/>
                  </a:lnTo>
                  <a:lnTo>
                    <a:pt x="3056" y="8628"/>
                  </a:lnTo>
                  <a:lnTo>
                    <a:pt x="3149" y="9189"/>
                  </a:lnTo>
                  <a:lnTo>
                    <a:pt x="3149" y="9637"/>
                  </a:lnTo>
                  <a:lnTo>
                    <a:pt x="3334" y="10085"/>
                  </a:lnTo>
                  <a:lnTo>
                    <a:pt x="3426" y="10645"/>
                  </a:lnTo>
                  <a:lnTo>
                    <a:pt x="3612" y="11093"/>
                  </a:lnTo>
                  <a:lnTo>
                    <a:pt x="3704" y="11541"/>
                  </a:lnTo>
                  <a:lnTo>
                    <a:pt x="3982" y="11990"/>
                  </a:lnTo>
                  <a:lnTo>
                    <a:pt x="4167" y="12438"/>
                  </a:lnTo>
                  <a:lnTo>
                    <a:pt x="4445" y="12886"/>
                  </a:lnTo>
                  <a:lnTo>
                    <a:pt x="4723" y="13222"/>
                  </a:lnTo>
                  <a:lnTo>
                    <a:pt x="5001" y="13670"/>
                  </a:lnTo>
                  <a:lnTo>
                    <a:pt x="5278" y="13894"/>
                  </a:lnTo>
                  <a:lnTo>
                    <a:pt x="5649" y="14343"/>
                  </a:lnTo>
                  <a:lnTo>
                    <a:pt x="5926" y="14679"/>
                  </a:lnTo>
                  <a:lnTo>
                    <a:pt x="6297" y="14903"/>
                  </a:lnTo>
                  <a:lnTo>
                    <a:pt x="6667" y="15127"/>
                  </a:lnTo>
                  <a:lnTo>
                    <a:pt x="7038" y="15463"/>
                  </a:lnTo>
                  <a:lnTo>
                    <a:pt x="7408" y="15575"/>
                  </a:lnTo>
                  <a:lnTo>
                    <a:pt x="7778" y="15799"/>
                  </a:lnTo>
                  <a:lnTo>
                    <a:pt x="7963" y="15799"/>
                  </a:lnTo>
                  <a:lnTo>
                    <a:pt x="8149" y="15911"/>
                  </a:lnTo>
                  <a:lnTo>
                    <a:pt x="8426" y="15911"/>
                  </a:lnTo>
                  <a:lnTo>
                    <a:pt x="8704" y="16023"/>
                  </a:lnTo>
                  <a:lnTo>
                    <a:pt x="8889" y="16023"/>
                  </a:lnTo>
                  <a:lnTo>
                    <a:pt x="9075" y="16023"/>
                  </a:lnTo>
                  <a:lnTo>
                    <a:pt x="9260" y="16023"/>
                  </a:lnTo>
                  <a:lnTo>
                    <a:pt x="9538" y="16023"/>
                  </a:lnTo>
                  <a:lnTo>
                    <a:pt x="9815" y="16023"/>
                  </a:lnTo>
                  <a:lnTo>
                    <a:pt x="10001" y="16023"/>
                  </a:lnTo>
                  <a:lnTo>
                    <a:pt x="10278" y="16023"/>
                  </a:lnTo>
                  <a:lnTo>
                    <a:pt x="10463" y="16023"/>
                  </a:lnTo>
                  <a:lnTo>
                    <a:pt x="10741" y="15911"/>
                  </a:lnTo>
                  <a:lnTo>
                    <a:pt x="10926" y="15911"/>
                  </a:lnTo>
                  <a:lnTo>
                    <a:pt x="11204" y="15799"/>
                  </a:lnTo>
                  <a:lnTo>
                    <a:pt x="11482" y="15799"/>
                  </a:lnTo>
                  <a:lnTo>
                    <a:pt x="11667" y="15687"/>
                  </a:lnTo>
                  <a:lnTo>
                    <a:pt x="11945" y="15575"/>
                  </a:lnTo>
                  <a:lnTo>
                    <a:pt x="12130" y="15463"/>
                  </a:lnTo>
                  <a:lnTo>
                    <a:pt x="12408" y="15351"/>
                  </a:lnTo>
                  <a:lnTo>
                    <a:pt x="12871" y="15015"/>
                  </a:lnTo>
                  <a:lnTo>
                    <a:pt x="13241" y="14679"/>
                  </a:lnTo>
                  <a:lnTo>
                    <a:pt x="13612" y="14231"/>
                  </a:lnTo>
                  <a:lnTo>
                    <a:pt x="13982" y="13782"/>
                  </a:lnTo>
                  <a:lnTo>
                    <a:pt x="14260" y="13334"/>
                  </a:lnTo>
                  <a:lnTo>
                    <a:pt x="14538" y="12774"/>
                  </a:lnTo>
                  <a:lnTo>
                    <a:pt x="14538" y="12550"/>
                  </a:lnTo>
                  <a:lnTo>
                    <a:pt x="14630" y="12214"/>
                  </a:lnTo>
                  <a:lnTo>
                    <a:pt x="14723" y="11990"/>
                  </a:lnTo>
                  <a:lnTo>
                    <a:pt x="14723" y="11654"/>
                  </a:lnTo>
                  <a:lnTo>
                    <a:pt x="14723" y="11317"/>
                  </a:lnTo>
                  <a:lnTo>
                    <a:pt x="14723" y="11093"/>
                  </a:lnTo>
                  <a:lnTo>
                    <a:pt x="14723" y="10757"/>
                  </a:lnTo>
                  <a:lnTo>
                    <a:pt x="14723" y="10533"/>
                  </a:lnTo>
                  <a:lnTo>
                    <a:pt x="14538" y="10197"/>
                  </a:lnTo>
                  <a:lnTo>
                    <a:pt x="14538" y="9973"/>
                  </a:lnTo>
                  <a:lnTo>
                    <a:pt x="14352" y="9637"/>
                  </a:lnTo>
                  <a:lnTo>
                    <a:pt x="14260" y="9301"/>
                  </a:lnTo>
                  <a:lnTo>
                    <a:pt x="13889" y="9749"/>
                  </a:lnTo>
                  <a:lnTo>
                    <a:pt x="13612" y="10197"/>
                  </a:lnTo>
                  <a:lnTo>
                    <a:pt x="13241" y="10645"/>
                  </a:lnTo>
                  <a:lnTo>
                    <a:pt x="12871" y="11205"/>
                  </a:lnTo>
                  <a:lnTo>
                    <a:pt x="12501" y="11654"/>
                  </a:lnTo>
                  <a:lnTo>
                    <a:pt x="12223" y="12102"/>
                  </a:lnTo>
                  <a:lnTo>
                    <a:pt x="11852" y="12550"/>
                  </a:lnTo>
                  <a:lnTo>
                    <a:pt x="11482" y="12886"/>
                  </a:lnTo>
                  <a:lnTo>
                    <a:pt x="11204" y="13110"/>
                  </a:lnTo>
                  <a:lnTo>
                    <a:pt x="11019" y="13334"/>
                  </a:lnTo>
                  <a:lnTo>
                    <a:pt x="10741" y="13334"/>
                  </a:lnTo>
                  <a:lnTo>
                    <a:pt x="10556" y="13558"/>
                  </a:lnTo>
                  <a:lnTo>
                    <a:pt x="10278" y="13558"/>
                  </a:lnTo>
                  <a:lnTo>
                    <a:pt x="10001" y="13670"/>
                  </a:lnTo>
                  <a:lnTo>
                    <a:pt x="9815" y="13670"/>
                  </a:lnTo>
                  <a:lnTo>
                    <a:pt x="9538" y="13670"/>
                  </a:lnTo>
                  <a:lnTo>
                    <a:pt x="9260" y="13558"/>
                  </a:lnTo>
                  <a:lnTo>
                    <a:pt x="9075" y="13558"/>
                  </a:lnTo>
                  <a:lnTo>
                    <a:pt x="8797" y="13446"/>
                  </a:lnTo>
                  <a:lnTo>
                    <a:pt x="8612" y="13334"/>
                  </a:lnTo>
                  <a:lnTo>
                    <a:pt x="8334" y="13222"/>
                  </a:lnTo>
                  <a:lnTo>
                    <a:pt x="8149" y="13110"/>
                  </a:lnTo>
                  <a:lnTo>
                    <a:pt x="7871" y="12886"/>
                  </a:lnTo>
                  <a:lnTo>
                    <a:pt x="7686" y="12774"/>
                  </a:lnTo>
                  <a:lnTo>
                    <a:pt x="7315" y="12326"/>
                  </a:lnTo>
                  <a:lnTo>
                    <a:pt x="6945" y="11990"/>
                  </a:lnTo>
                  <a:lnTo>
                    <a:pt x="6760" y="11654"/>
                  </a:lnTo>
                  <a:lnTo>
                    <a:pt x="6575" y="11429"/>
                  </a:lnTo>
                  <a:lnTo>
                    <a:pt x="6482" y="11093"/>
                  </a:lnTo>
                  <a:lnTo>
                    <a:pt x="6389" y="10869"/>
                  </a:lnTo>
                  <a:lnTo>
                    <a:pt x="6204" y="10533"/>
                  </a:lnTo>
                  <a:lnTo>
                    <a:pt x="6112" y="10197"/>
                  </a:lnTo>
                  <a:lnTo>
                    <a:pt x="6019" y="9973"/>
                  </a:lnTo>
                  <a:lnTo>
                    <a:pt x="5926" y="9637"/>
                  </a:lnTo>
                  <a:lnTo>
                    <a:pt x="5926" y="9301"/>
                  </a:lnTo>
                  <a:lnTo>
                    <a:pt x="5834" y="8964"/>
                  </a:lnTo>
                  <a:lnTo>
                    <a:pt x="5834" y="8628"/>
                  </a:lnTo>
                  <a:lnTo>
                    <a:pt x="5834" y="8404"/>
                  </a:lnTo>
                  <a:lnTo>
                    <a:pt x="5741" y="7956"/>
                  </a:lnTo>
                  <a:lnTo>
                    <a:pt x="5741" y="7508"/>
                  </a:lnTo>
                  <a:lnTo>
                    <a:pt x="5649" y="7060"/>
                  </a:lnTo>
                  <a:lnTo>
                    <a:pt x="5741" y="6611"/>
                  </a:lnTo>
                  <a:lnTo>
                    <a:pt x="5741" y="6163"/>
                  </a:lnTo>
                  <a:lnTo>
                    <a:pt x="5926" y="5827"/>
                  </a:lnTo>
                  <a:lnTo>
                    <a:pt x="6019" y="5491"/>
                  </a:lnTo>
                  <a:lnTo>
                    <a:pt x="6204" y="5267"/>
                  </a:lnTo>
                  <a:lnTo>
                    <a:pt x="6297" y="4931"/>
                  </a:lnTo>
                  <a:lnTo>
                    <a:pt x="6482" y="4595"/>
                  </a:lnTo>
                  <a:lnTo>
                    <a:pt x="6667" y="4371"/>
                  </a:lnTo>
                  <a:lnTo>
                    <a:pt x="6945" y="4147"/>
                  </a:lnTo>
                  <a:lnTo>
                    <a:pt x="7130" y="3922"/>
                  </a:lnTo>
                  <a:lnTo>
                    <a:pt x="7315" y="3698"/>
                  </a:lnTo>
                  <a:lnTo>
                    <a:pt x="7593" y="3586"/>
                  </a:lnTo>
                  <a:lnTo>
                    <a:pt x="7963" y="3474"/>
                  </a:lnTo>
                  <a:lnTo>
                    <a:pt x="8149" y="3250"/>
                  </a:lnTo>
                  <a:lnTo>
                    <a:pt x="8519" y="3138"/>
                  </a:lnTo>
                  <a:lnTo>
                    <a:pt x="8797" y="3026"/>
                  </a:lnTo>
                  <a:lnTo>
                    <a:pt x="9075" y="2914"/>
                  </a:lnTo>
                  <a:lnTo>
                    <a:pt x="9445" y="2802"/>
                  </a:lnTo>
                  <a:lnTo>
                    <a:pt x="9723" y="2802"/>
                  </a:lnTo>
                  <a:lnTo>
                    <a:pt x="10093" y="2690"/>
                  </a:lnTo>
                  <a:lnTo>
                    <a:pt x="10371" y="2690"/>
                  </a:lnTo>
                  <a:lnTo>
                    <a:pt x="10741" y="2690"/>
                  </a:lnTo>
                  <a:lnTo>
                    <a:pt x="11019" y="2690"/>
                  </a:lnTo>
                  <a:lnTo>
                    <a:pt x="11389" y="2690"/>
                  </a:lnTo>
                  <a:lnTo>
                    <a:pt x="11667" y="2802"/>
                  </a:lnTo>
                  <a:lnTo>
                    <a:pt x="11945" y="2802"/>
                  </a:lnTo>
                  <a:lnTo>
                    <a:pt x="12315" y="2914"/>
                  </a:lnTo>
                  <a:lnTo>
                    <a:pt x="12593" y="3026"/>
                  </a:lnTo>
                  <a:lnTo>
                    <a:pt x="12871" y="3138"/>
                  </a:lnTo>
                  <a:lnTo>
                    <a:pt x="13241" y="3250"/>
                  </a:lnTo>
                  <a:lnTo>
                    <a:pt x="13704" y="3474"/>
                  </a:lnTo>
                  <a:lnTo>
                    <a:pt x="13889" y="3586"/>
                  </a:lnTo>
                  <a:lnTo>
                    <a:pt x="14075" y="3698"/>
                  </a:lnTo>
                  <a:lnTo>
                    <a:pt x="14260" y="3922"/>
                  </a:lnTo>
                  <a:lnTo>
                    <a:pt x="14538" y="4147"/>
                  </a:lnTo>
                  <a:lnTo>
                    <a:pt x="14723" y="4259"/>
                  </a:lnTo>
                  <a:lnTo>
                    <a:pt x="15001" y="4483"/>
                  </a:lnTo>
                  <a:lnTo>
                    <a:pt x="15186" y="4595"/>
                  </a:lnTo>
                  <a:lnTo>
                    <a:pt x="15371" y="4819"/>
                  </a:lnTo>
                  <a:lnTo>
                    <a:pt x="15556" y="5043"/>
                  </a:lnTo>
                  <a:lnTo>
                    <a:pt x="15834" y="5267"/>
                  </a:lnTo>
                  <a:lnTo>
                    <a:pt x="16019" y="5491"/>
                  </a:lnTo>
                  <a:lnTo>
                    <a:pt x="16297" y="5827"/>
                  </a:lnTo>
                  <a:lnTo>
                    <a:pt x="16667" y="6275"/>
                  </a:lnTo>
                  <a:lnTo>
                    <a:pt x="16945" y="6836"/>
                  </a:lnTo>
                  <a:lnTo>
                    <a:pt x="17130" y="7060"/>
                  </a:lnTo>
                  <a:lnTo>
                    <a:pt x="17315" y="7396"/>
                  </a:lnTo>
                  <a:lnTo>
                    <a:pt x="17501" y="7620"/>
                  </a:lnTo>
                  <a:lnTo>
                    <a:pt x="17593" y="7956"/>
                  </a:lnTo>
                  <a:lnTo>
                    <a:pt x="17686" y="8180"/>
                  </a:lnTo>
                  <a:lnTo>
                    <a:pt x="17778" y="8516"/>
                  </a:lnTo>
                  <a:lnTo>
                    <a:pt x="17871" y="8740"/>
                  </a:lnTo>
                  <a:lnTo>
                    <a:pt x="17963" y="9076"/>
                  </a:lnTo>
                  <a:lnTo>
                    <a:pt x="18056" y="9301"/>
                  </a:lnTo>
                  <a:lnTo>
                    <a:pt x="18056" y="9637"/>
                  </a:lnTo>
                  <a:lnTo>
                    <a:pt x="18149" y="9861"/>
                  </a:lnTo>
                  <a:lnTo>
                    <a:pt x="18149" y="10197"/>
                  </a:lnTo>
                  <a:lnTo>
                    <a:pt x="18149" y="10421"/>
                  </a:lnTo>
                  <a:lnTo>
                    <a:pt x="18056" y="10757"/>
                  </a:lnTo>
                  <a:lnTo>
                    <a:pt x="18056" y="11093"/>
                  </a:lnTo>
                  <a:lnTo>
                    <a:pt x="18056" y="11429"/>
                  </a:lnTo>
                  <a:lnTo>
                    <a:pt x="17963" y="11766"/>
                  </a:lnTo>
                  <a:lnTo>
                    <a:pt x="17963" y="12102"/>
                  </a:lnTo>
                  <a:lnTo>
                    <a:pt x="17871" y="12438"/>
                  </a:lnTo>
                  <a:lnTo>
                    <a:pt x="17871" y="12774"/>
                  </a:lnTo>
                  <a:lnTo>
                    <a:pt x="17778" y="12998"/>
                  </a:lnTo>
                  <a:lnTo>
                    <a:pt x="17778" y="13334"/>
                  </a:lnTo>
                  <a:lnTo>
                    <a:pt x="17778" y="13670"/>
                  </a:lnTo>
                  <a:lnTo>
                    <a:pt x="17686" y="14006"/>
                  </a:lnTo>
                  <a:lnTo>
                    <a:pt x="17593" y="14343"/>
                  </a:lnTo>
                  <a:lnTo>
                    <a:pt x="17593" y="14679"/>
                  </a:lnTo>
                  <a:lnTo>
                    <a:pt x="17501" y="14903"/>
                  </a:lnTo>
                  <a:lnTo>
                    <a:pt x="17501" y="15239"/>
                  </a:lnTo>
                  <a:lnTo>
                    <a:pt x="17315" y="15463"/>
                  </a:lnTo>
                  <a:lnTo>
                    <a:pt x="17223" y="15799"/>
                  </a:lnTo>
                  <a:lnTo>
                    <a:pt x="17130" y="16023"/>
                  </a:lnTo>
                  <a:lnTo>
                    <a:pt x="17038" y="16359"/>
                  </a:lnTo>
                  <a:lnTo>
                    <a:pt x="16852" y="16583"/>
                  </a:lnTo>
                  <a:lnTo>
                    <a:pt x="16760" y="16920"/>
                  </a:lnTo>
                  <a:lnTo>
                    <a:pt x="16575" y="17144"/>
                  </a:lnTo>
                  <a:lnTo>
                    <a:pt x="16482" y="17368"/>
                  </a:lnTo>
                  <a:lnTo>
                    <a:pt x="16204" y="17592"/>
                  </a:lnTo>
                  <a:lnTo>
                    <a:pt x="16019" y="17816"/>
                  </a:lnTo>
                  <a:lnTo>
                    <a:pt x="15834" y="18040"/>
                  </a:lnTo>
                  <a:lnTo>
                    <a:pt x="15649" y="18376"/>
                  </a:lnTo>
                  <a:lnTo>
                    <a:pt x="15371" y="18488"/>
                  </a:lnTo>
                  <a:lnTo>
                    <a:pt x="15093" y="18712"/>
                  </a:lnTo>
                  <a:lnTo>
                    <a:pt x="14815" y="18936"/>
                  </a:lnTo>
                  <a:lnTo>
                    <a:pt x="14630" y="19161"/>
                  </a:lnTo>
                  <a:lnTo>
                    <a:pt x="14260" y="19273"/>
                  </a:lnTo>
                  <a:lnTo>
                    <a:pt x="13889" y="19385"/>
                  </a:lnTo>
                  <a:lnTo>
                    <a:pt x="13519" y="19609"/>
                  </a:lnTo>
                  <a:lnTo>
                    <a:pt x="13149" y="19721"/>
                  </a:lnTo>
                  <a:lnTo>
                    <a:pt x="12778" y="19833"/>
                  </a:lnTo>
                  <a:lnTo>
                    <a:pt x="12408" y="19945"/>
                  </a:lnTo>
                  <a:lnTo>
                    <a:pt x="12038" y="20057"/>
                  </a:lnTo>
                  <a:lnTo>
                    <a:pt x="11667" y="20057"/>
                  </a:lnTo>
                  <a:lnTo>
                    <a:pt x="11204" y="20057"/>
                  </a:lnTo>
                  <a:lnTo>
                    <a:pt x="10834" y="20169"/>
                  </a:lnTo>
                  <a:lnTo>
                    <a:pt x="10371" y="20169"/>
                  </a:lnTo>
                  <a:lnTo>
                    <a:pt x="10001" y="20169"/>
                  </a:lnTo>
                  <a:lnTo>
                    <a:pt x="9538" y="20057"/>
                  </a:lnTo>
                  <a:lnTo>
                    <a:pt x="9260" y="20057"/>
                  </a:lnTo>
                  <a:lnTo>
                    <a:pt x="8797" y="19945"/>
                  </a:lnTo>
                  <a:lnTo>
                    <a:pt x="8426" y="19945"/>
                  </a:lnTo>
                  <a:lnTo>
                    <a:pt x="7963" y="19721"/>
                  </a:lnTo>
                  <a:lnTo>
                    <a:pt x="7593" y="19609"/>
                  </a:lnTo>
                  <a:lnTo>
                    <a:pt x="7223" y="19385"/>
                  </a:lnTo>
                  <a:lnTo>
                    <a:pt x="6852" y="19273"/>
                  </a:lnTo>
                  <a:lnTo>
                    <a:pt x="6482" y="19048"/>
                  </a:lnTo>
                  <a:lnTo>
                    <a:pt x="6112" y="18824"/>
                  </a:lnTo>
                  <a:lnTo>
                    <a:pt x="5741" y="18600"/>
                  </a:lnTo>
                  <a:lnTo>
                    <a:pt x="5371" y="18376"/>
                  </a:lnTo>
                  <a:lnTo>
                    <a:pt x="5093" y="18040"/>
                  </a:lnTo>
                  <a:lnTo>
                    <a:pt x="4723" y="17816"/>
                  </a:lnTo>
                  <a:lnTo>
                    <a:pt x="4445" y="17480"/>
                  </a:lnTo>
                  <a:lnTo>
                    <a:pt x="4167" y="17144"/>
                  </a:lnTo>
                  <a:lnTo>
                    <a:pt x="3889" y="16808"/>
                  </a:lnTo>
                  <a:lnTo>
                    <a:pt x="3612" y="16359"/>
                  </a:lnTo>
                  <a:lnTo>
                    <a:pt x="3426" y="16023"/>
                  </a:lnTo>
                  <a:lnTo>
                    <a:pt x="3149" y="15575"/>
                  </a:lnTo>
                  <a:lnTo>
                    <a:pt x="3056" y="15351"/>
                  </a:lnTo>
                  <a:lnTo>
                    <a:pt x="2871" y="15015"/>
                  </a:lnTo>
                  <a:lnTo>
                    <a:pt x="2871" y="14679"/>
                  </a:lnTo>
                  <a:lnTo>
                    <a:pt x="2778" y="14455"/>
                  </a:lnTo>
                  <a:lnTo>
                    <a:pt x="2593" y="13894"/>
                  </a:lnTo>
                  <a:lnTo>
                    <a:pt x="2593" y="13446"/>
                  </a:lnTo>
                  <a:lnTo>
                    <a:pt x="2501" y="12886"/>
                  </a:lnTo>
                  <a:lnTo>
                    <a:pt x="2501" y="12550"/>
                  </a:lnTo>
                  <a:lnTo>
                    <a:pt x="2408" y="12102"/>
                  </a:lnTo>
                  <a:lnTo>
                    <a:pt x="2408" y="11766"/>
                  </a:lnTo>
                  <a:lnTo>
                    <a:pt x="2408" y="11317"/>
                  </a:lnTo>
                  <a:lnTo>
                    <a:pt x="2315" y="10981"/>
                  </a:lnTo>
                  <a:lnTo>
                    <a:pt x="2315" y="10645"/>
                  </a:lnTo>
                  <a:lnTo>
                    <a:pt x="2223" y="10421"/>
                  </a:lnTo>
                  <a:lnTo>
                    <a:pt x="2038" y="10197"/>
                  </a:lnTo>
                  <a:lnTo>
                    <a:pt x="1852" y="9973"/>
                  </a:lnTo>
                  <a:lnTo>
                    <a:pt x="1667" y="9749"/>
                  </a:lnTo>
                  <a:lnTo>
                    <a:pt x="1389" y="9637"/>
                  </a:lnTo>
                  <a:lnTo>
                    <a:pt x="1" y="18600"/>
                  </a:lnTo>
                  <a:lnTo>
                    <a:pt x="93" y="18936"/>
                  </a:lnTo>
                  <a:lnTo>
                    <a:pt x="278" y="19161"/>
                  </a:lnTo>
                  <a:lnTo>
                    <a:pt x="463" y="19497"/>
                  </a:lnTo>
                  <a:lnTo>
                    <a:pt x="649" y="19721"/>
                  </a:lnTo>
                  <a:lnTo>
                    <a:pt x="926" y="20281"/>
                  </a:lnTo>
                  <a:lnTo>
                    <a:pt x="1297" y="20729"/>
                  </a:lnTo>
                  <a:lnTo>
                    <a:pt x="1575" y="21065"/>
                  </a:lnTo>
                  <a:lnTo>
                    <a:pt x="1945" y="21401"/>
                  </a:lnTo>
                  <a:lnTo>
                    <a:pt x="2315" y="21738"/>
                  </a:lnTo>
                  <a:lnTo>
                    <a:pt x="2686" y="22074"/>
                  </a:lnTo>
                  <a:lnTo>
                    <a:pt x="3056" y="22410"/>
                  </a:lnTo>
                  <a:lnTo>
                    <a:pt x="3519" y="22634"/>
                  </a:lnTo>
                  <a:lnTo>
                    <a:pt x="3704" y="22746"/>
                  </a:lnTo>
                  <a:lnTo>
                    <a:pt x="3982" y="22858"/>
                  </a:lnTo>
                  <a:lnTo>
                    <a:pt x="4167" y="22970"/>
                  </a:lnTo>
                  <a:lnTo>
                    <a:pt x="4445" y="23082"/>
                  </a:lnTo>
                  <a:lnTo>
                    <a:pt x="4630" y="23194"/>
                  </a:lnTo>
                  <a:lnTo>
                    <a:pt x="4908" y="23306"/>
                  </a:lnTo>
                  <a:lnTo>
                    <a:pt x="5093" y="23418"/>
                  </a:lnTo>
                  <a:lnTo>
                    <a:pt x="5463" y="23530"/>
                  </a:lnTo>
                  <a:lnTo>
                    <a:pt x="5649" y="23642"/>
                  </a:lnTo>
                  <a:lnTo>
                    <a:pt x="6019" y="23754"/>
                  </a:lnTo>
                  <a:lnTo>
                    <a:pt x="6297" y="23866"/>
                  </a:lnTo>
                  <a:lnTo>
                    <a:pt x="6667" y="23978"/>
                  </a:lnTo>
                  <a:lnTo>
                    <a:pt x="6945" y="24090"/>
                  </a:lnTo>
                  <a:lnTo>
                    <a:pt x="7223" y="24090"/>
                  </a:lnTo>
                  <a:lnTo>
                    <a:pt x="7593" y="24203"/>
                  </a:lnTo>
                  <a:lnTo>
                    <a:pt x="7871" y="24315"/>
                  </a:lnTo>
                  <a:lnTo>
                    <a:pt x="8149" y="24315"/>
                  </a:lnTo>
                  <a:lnTo>
                    <a:pt x="8519" y="24427"/>
                  </a:lnTo>
                  <a:lnTo>
                    <a:pt x="8797" y="24427"/>
                  </a:lnTo>
                  <a:lnTo>
                    <a:pt x="9167" y="24427"/>
                  </a:lnTo>
                  <a:lnTo>
                    <a:pt x="9445" y="24427"/>
                  </a:lnTo>
                  <a:lnTo>
                    <a:pt x="9723" y="24427"/>
                  </a:lnTo>
                  <a:lnTo>
                    <a:pt x="10093" y="24427"/>
                  </a:lnTo>
                  <a:lnTo>
                    <a:pt x="10371" y="24427"/>
                  </a:lnTo>
                  <a:lnTo>
                    <a:pt x="10649" y="24315"/>
                  </a:lnTo>
                  <a:lnTo>
                    <a:pt x="11019" y="24203"/>
                  </a:lnTo>
                  <a:lnTo>
                    <a:pt x="11297" y="24203"/>
                  </a:lnTo>
                  <a:lnTo>
                    <a:pt x="11667" y="24090"/>
                  </a:lnTo>
                  <a:lnTo>
                    <a:pt x="11945" y="23978"/>
                  </a:lnTo>
                  <a:lnTo>
                    <a:pt x="12315" y="23866"/>
                  </a:lnTo>
                  <a:lnTo>
                    <a:pt x="12501" y="23866"/>
                  </a:lnTo>
                  <a:lnTo>
                    <a:pt x="12871" y="23754"/>
                  </a:lnTo>
                  <a:lnTo>
                    <a:pt x="13149" y="23530"/>
                  </a:lnTo>
                  <a:lnTo>
                    <a:pt x="13426" y="23418"/>
                  </a:lnTo>
                  <a:lnTo>
                    <a:pt x="13797" y="23306"/>
                  </a:lnTo>
                  <a:lnTo>
                    <a:pt x="14075" y="23194"/>
                  </a:lnTo>
                  <a:lnTo>
                    <a:pt x="14352" y="22970"/>
                  </a:lnTo>
                  <a:lnTo>
                    <a:pt x="14630" y="22746"/>
                  </a:lnTo>
                  <a:lnTo>
                    <a:pt x="14908" y="22634"/>
                  </a:lnTo>
                  <a:lnTo>
                    <a:pt x="15186" y="22410"/>
                  </a:lnTo>
                  <a:lnTo>
                    <a:pt x="15463" y="22298"/>
                  </a:lnTo>
                  <a:lnTo>
                    <a:pt x="15741" y="22074"/>
                  </a:lnTo>
                  <a:lnTo>
                    <a:pt x="16019" y="21850"/>
                  </a:lnTo>
                  <a:lnTo>
                    <a:pt x="16297" y="21738"/>
                  </a:lnTo>
                  <a:lnTo>
                    <a:pt x="16575" y="21401"/>
                  </a:lnTo>
                  <a:lnTo>
                    <a:pt x="16760" y="21177"/>
                  </a:lnTo>
                  <a:lnTo>
                    <a:pt x="17038" y="20953"/>
                  </a:lnTo>
                  <a:lnTo>
                    <a:pt x="17315" y="20729"/>
                  </a:lnTo>
                  <a:lnTo>
                    <a:pt x="17501" y="20505"/>
                  </a:lnTo>
                  <a:lnTo>
                    <a:pt x="17686" y="20281"/>
                  </a:lnTo>
                  <a:lnTo>
                    <a:pt x="17871" y="20057"/>
                  </a:lnTo>
                  <a:lnTo>
                    <a:pt x="18149" y="19721"/>
                  </a:lnTo>
                  <a:lnTo>
                    <a:pt x="18334" y="19497"/>
                  </a:lnTo>
                  <a:lnTo>
                    <a:pt x="18519" y="19273"/>
                  </a:lnTo>
                  <a:lnTo>
                    <a:pt x="18704" y="18936"/>
                  </a:lnTo>
                  <a:lnTo>
                    <a:pt x="18889" y="18712"/>
                  </a:lnTo>
                  <a:lnTo>
                    <a:pt x="19075" y="18376"/>
                  </a:lnTo>
                  <a:lnTo>
                    <a:pt x="19260" y="18152"/>
                  </a:lnTo>
                  <a:lnTo>
                    <a:pt x="19445" y="17816"/>
                  </a:lnTo>
                  <a:lnTo>
                    <a:pt x="19630" y="17592"/>
                  </a:lnTo>
                  <a:lnTo>
                    <a:pt x="19723" y="17256"/>
                  </a:lnTo>
                  <a:lnTo>
                    <a:pt x="19815" y="17032"/>
                  </a:lnTo>
                  <a:lnTo>
                    <a:pt x="20001" y="16696"/>
                  </a:lnTo>
                  <a:lnTo>
                    <a:pt x="20093" y="16359"/>
                  </a:lnTo>
                  <a:lnTo>
                    <a:pt x="20186" y="16135"/>
                  </a:lnTo>
                  <a:lnTo>
                    <a:pt x="20278" y="15799"/>
                  </a:lnTo>
                  <a:lnTo>
                    <a:pt x="20371" y="15575"/>
                  </a:lnTo>
                  <a:lnTo>
                    <a:pt x="20463" y="15239"/>
                  </a:lnTo>
                  <a:lnTo>
                    <a:pt x="20556" y="15015"/>
                  </a:lnTo>
                  <a:lnTo>
                    <a:pt x="20556" y="14679"/>
                  </a:lnTo>
                  <a:lnTo>
                    <a:pt x="20556" y="14343"/>
                  </a:lnTo>
                  <a:lnTo>
                    <a:pt x="20649" y="14118"/>
                  </a:lnTo>
                  <a:lnTo>
                    <a:pt x="20649" y="13782"/>
                  </a:lnTo>
                  <a:lnTo>
                    <a:pt x="20741" y="13558"/>
                  </a:lnTo>
                  <a:lnTo>
                    <a:pt x="20741" y="13222"/>
                  </a:lnTo>
                  <a:lnTo>
                    <a:pt x="20741" y="12886"/>
                  </a:lnTo>
                  <a:lnTo>
                    <a:pt x="20741" y="12550"/>
                  </a:lnTo>
                  <a:lnTo>
                    <a:pt x="20649" y="12102"/>
                  </a:lnTo>
                  <a:lnTo>
                    <a:pt x="20649" y="11654"/>
                  </a:lnTo>
                  <a:lnTo>
                    <a:pt x="20556" y="11205"/>
                  </a:lnTo>
                  <a:lnTo>
                    <a:pt x="20556" y="10757"/>
                  </a:lnTo>
                  <a:lnTo>
                    <a:pt x="20556" y="10421"/>
                  </a:lnTo>
                  <a:lnTo>
                    <a:pt x="20463" y="9973"/>
                  </a:lnTo>
                  <a:lnTo>
                    <a:pt x="20463" y="9637"/>
                  </a:lnTo>
                  <a:lnTo>
                    <a:pt x="20371" y="9189"/>
                  </a:lnTo>
                  <a:lnTo>
                    <a:pt x="20371" y="8852"/>
                  </a:lnTo>
                  <a:lnTo>
                    <a:pt x="20278" y="8516"/>
                  </a:lnTo>
                  <a:lnTo>
                    <a:pt x="20278" y="8180"/>
                  </a:lnTo>
                  <a:lnTo>
                    <a:pt x="20093" y="7732"/>
                  </a:lnTo>
                  <a:lnTo>
                    <a:pt x="20001" y="7396"/>
                  </a:lnTo>
                  <a:lnTo>
                    <a:pt x="20001" y="7060"/>
                  </a:lnTo>
                  <a:lnTo>
                    <a:pt x="19908" y="6724"/>
                  </a:lnTo>
                  <a:lnTo>
                    <a:pt x="19723" y="6387"/>
                  </a:lnTo>
                  <a:lnTo>
                    <a:pt x="19630" y="6051"/>
                  </a:lnTo>
                  <a:lnTo>
                    <a:pt x="19445" y="5715"/>
                  </a:lnTo>
                  <a:lnTo>
                    <a:pt x="19352" y="5379"/>
                  </a:lnTo>
                  <a:lnTo>
                    <a:pt x="19167" y="5043"/>
                  </a:lnTo>
                  <a:lnTo>
                    <a:pt x="18889" y="4707"/>
                  </a:lnTo>
                  <a:lnTo>
                    <a:pt x="18704" y="4483"/>
                  </a:lnTo>
                  <a:lnTo>
                    <a:pt x="18612" y="4147"/>
                  </a:lnTo>
                  <a:lnTo>
                    <a:pt x="18334" y="3810"/>
                  </a:lnTo>
                  <a:lnTo>
                    <a:pt x="18149" y="3586"/>
                  </a:lnTo>
                  <a:lnTo>
                    <a:pt x="17778" y="3250"/>
                  </a:lnTo>
                  <a:lnTo>
                    <a:pt x="17593" y="3026"/>
                  </a:lnTo>
                  <a:lnTo>
                    <a:pt x="17315" y="2690"/>
                  </a:lnTo>
                  <a:lnTo>
                    <a:pt x="16945" y="2466"/>
                  </a:lnTo>
                  <a:lnTo>
                    <a:pt x="16667" y="2242"/>
                  </a:lnTo>
                  <a:lnTo>
                    <a:pt x="16297" y="2018"/>
                  </a:lnTo>
                  <a:lnTo>
                    <a:pt x="16019" y="1794"/>
                  </a:lnTo>
                  <a:lnTo>
                    <a:pt x="15741" y="1682"/>
                  </a:lnTo>
                  <a:lnTo>
                    <a:pt x="15463" y="1457"/>
                  </a:lnTo>
                  <a:lnTo>
                    <a:pt x="15186" y="1345"/>
                  </a:lnTo>
                  <a:lnTo>
                    <a:pt x="14815" y="1233"/>
                  </a:lnTo>
                  <a:lnTo>
                    <a:pt x="14538" y="1121"/>
                  </a:lnTo>
                  <a:lnTo>
                    <a:pt x="14260" y="897"/>
                  </a:lnTo>
                  <a:lnTo>
                    <a:pt x="13982" y="785"/>
                  </a:lnTo>
                  <a:lnTo>
                    <a:pt x="13704" y="673"/>
                  </a:lnTo>
                  <a:lnTo>
                    <a:pt x="13426" y="561"/>
                  </a:lnTo>
                  <a:lnTo>
                    <a:pt x="13149" y="449"/>
                  </a:lnTo>
                  <a:lnTo>
                    <a:pt x="12871" y="337"/>
                  </a:lnTo>
                  <a:lnTo>
                    <a:pt x="12501" y="225"/>
                  </a:lnTo>
                  <a:lnTo>
                    <a:pt x="12223" y="225"/>
                  </a:lnTo>
                  <a:lnTo>
                    <a:pt x="11945" y="113"/>
                  </a:lnTo>
                  <a:lnTo>
                    <a:pt x="11667" y="113"/>
                  </a:lnTo>
                  <a:lnTo>
                    <a:pt x="11667" y="113"/>
                  </a:lnTo>
                  <a:close/>
                </a:path>
              </a:pathLst>
            </a:custGeom>
            <a:solidFill>
              <a:srgbClr val="000000"/>
            </a:solidFill>
            <a:ln>
              <a:noFill/>
            </a:ln>
          </p:spPr>
          <p:txBody>
            <a:bodyPr lIns="91425" tIns="91425" rIns="91425" bIns="91425" anchor="ctr" anchorCtr="0">
              <a:noAutofit/>
            </a:bodyPr>
            <a:lstStyle/>
            <a:p>
              <a:endParaRPr/>
            </a:p>
          </p:txBody>
        </p:sp>
        <p:sp>
          <p:nvSpPr>
            <p:cNvPr id="125" name="Shape 125"/>
            <p:cNvSpPr/>
            <p:nvPr/>
          </p:nvSpPr>
          <p:spPr>
            <a:xfrm>
              <a:off x="314800" y="1677850"/>
              <a:ext cx="451425" cy="593875"/>
            </a:xfrm>
            <a:custGeom>
              <a:avLst/>
              <a:gdLst/>
              <a:ahLst/>
              <a:cxnLst/>
              <a:rect l="0" t="0" r="0" b="0"/>
              <a:pathLst>
                <a:path w="18057" h="23755" extrusionOk="0">
                  <a:moveTo>
                    <a:pt x="9630" y="113"/>
                  </a:moveTo>
                  <a:lnTo>
                    <a:pt x="9908" y="113"/>
                  </a:lnTo>
                  <a:lnTo>
                    <a:pt x="10186" y="1"/>
                  </a:lnTo>
                  <a:lnTo>
                    <a:pt x="10464" y="1"/>
                  </a:lnTo>
                  <a:lnTo>
                    <a:pt x="10834" y="1"/>
                  </a:lnTo>
                  <a:lnTo>
                    <a:pt x="11112" y="1"/>
                  </a:lnTo>
                  <a:lnTo>
                    <a:pt x="11389" y="1"/>
                  </a:lnTo>
                  <a:lnTo>
                    <a:pt x="11667" y="113"/>
                  </a:lnTo>
                  <a:lnTo>
                    <a:pt x="12038" y="113"/>
                  </a:lnTo>
                  <a:lnTo>
                    <a:pt x="12315" y="113"/>
                  </a:lnTo>
                  <a:lnTo>
                    <a:pt x="12593" y="225"/>
                  </a:lnTo>
                  <a:lnTo>
                    <a:pt x="12964" y="337"/>
                  </a:lnTo>
                  <a:lnTo>
                    <a:pt x="13241" y="449"/>
                  </a:lnTo>
                  <a:lnTo>
                    <a:pt x="13519" y="449"/>
                  </a:lnTo>
                  <a:lnTo>
                    <a:pt x="13889" y="673"/>
                  </a:lnTo>
                  <a:lnTo>
                    <a:pt x="14167" y="785"/>
                  </a:lnTo>
                  <a:lnTo>
                    <a:pt x="14445" y="897"/>
                  </a:lnTo>
                  <a:lnTo>
                    <a:pt x="14723" y="1121"/>
                  </a:lnTo>
                  <a:lnTo>
                    <a:pt x="15001" y="1233"/>
                  </a:lnTo>
                  <a:lnTo>
                    <a:pt x="15186" y="1345"/>
                  </a:lnTo>
                  <a:lnTo>
                    <a:pt x="15464" y="1569"/>
                  </a:lnTo>
                  <a:lnTo>
                    <a:pt x="15741" y="1794"/>
                  </a:lnTo>
                  <a:lnTo>
                    <a:pt x="15927" y="2018"/>
                  </a:lnTo>
                  <a:lnTo>
                    <a:pt x="16204" y="2242"/>
                  </a:lnTo>
                  <a:lnTo>
                    <a:pt x="16389" y="2466"/>
                  </a:lnTo>
                  <a:lnTo>
                    <a:pt x="16667" y="2802"/>
                  </a:lnTo>
                  <a:lnTo>
                    <a:pt x="16852" y="3026"/>
                  </a:lnTo>
                  <a:lnTo>
                    <a:pt x="16945" y="3362"/>
                  </a:lnTo>
                  <a:lnTo>
                    <a:pt x="17223" y="3698"/>
                  </a:lnTo>
                  <a:lnTo>
                    <a:pt x="17315" y="4034"/>
                  </a:lnTo>
                  <a:lnTo>
                    <a:pt x="17501" y="4371"/>
                  </a:lnTo>
                  <a:lnTo>
                    <a:pt x="17593" y="4819"/>
                  </a:lnTo>
                  <a:lnTo>
                    <a:pt x="17778" y="5267"/>
                  </a:lnTo>
                  <a:lnTo>
                    <a:pt x="17778" y="5603"/>
                  </a:lnTo>
                  <a:lnTo>
                    <a:pt x="17964" y="6163"/>
                  </a:lnTo>
                  <a:lnTo>
                    <a:pt x="17964" y="6611"/>
                  </a:lnTo>
                  <a:lnTo>
                    <a:pt x="18056" y="7172"/>
                  </a:lnTo>
                  <a:lnTo>
                    <a:pt x="18056" y="7620"/>
                  </a:lnTo>
                  <a:lnTo>
                    <a:pt x="18056" y="8180"/>
                  </a:lnTo>
                  <a:lnTo>
                    <a:pt x="18056" y="8628"/>
                  </a:lnTo>
                  <a:lnTo>
                    <a:pt x="17964" y="9189"/>
                  </a:lnTo>
                  <a:lnTo>
                    <a:pt x="17871" y="9637"/>
                  </a:lnTo>
                  <a:lnTo>
                    <a:pt x="17778" y="10085"/>
                  </a:lnTo>
                  <a:lnTo>
                    <a:pt x="17593" y="10645"/>
                  </a:lnTo>
                  <a:lnTo>
                    <a:pt x="17501" y="11093"/>
                  </a:lnTo>
                  <a:lnTo>
                    <a:pt x="17315" y="11541"/>
                  </a:lnTo>
                  <a:lnTo>
                    <a:pt x="17130" y="11990"/>
                  </a:lnTo>
                  <a:lnTo>
                    <a:pt x="16852" y="12438"/>
                  </a:lnTo>
                  <a:lnTo>
                    <a:pt x="16667" y="12886"/>
                  </a:lnTo>
                  <a:lnTo>
                    <a:pt x="16389" y="13222"/>
                  </a:lnTo>
                  <a:lnTo>
                    <a:pt x="16112" y="13670"/>
                  </a:lnTo>
                  <a:lnTo>
                    <a:pt x="15741" y="13894"/>
                  </a:lnTo>
                  <a:lnTo>
                    <a:pt x="15464" y="14343"/>
                  </a:lnTo>
                  <a:lnTo>
                    <a:pt x="15093" y="14679"/>
                  </a:lnTo>
                  <a:lnTo>
                    <a:pt x="14815" y="14903"/>
                  </a:lnTo>
                  <a:lnTo>
                    <a:pt x="14445" y="15127"/>
                  </a:lnTo>
                  <a:lnTo>
                    <a:pt x="14075" y="15463"/>
                  </a:lnTo>
                  <a:lnTo>
                    <a:pt x="13612" y="15575"/>
                  </a:lnTo>
                  <a:lnTo>
                    <a:pt x="13241" y="15799"/>
                  </a:lnTo>
                  <a:lnTo>
                    <a:pt x="12778" y="15911"/>
                  </a:lnTo>
                  <a:lnTo>
                    <a:pt x="12408" y="16023"/>
                  </a:lnTo>
                  <a:lnTo>
                    <a:pt x="12223" y="16023"/>
                  </a:lnTo>
                  <a:lnTo>
                    <a:pt x="12038" y="16023"/>
                  </a:lnTo>
                  <a:lnTo>
                    <a:pt x="11760" y="16023"/>
                  </a:lnTo>
                  <a:lnTo>
                    <a:pt x="11575" y="16023"/>
                  </a:lnTo>
                  <a:lnTo>
                    <a:pt x="11297" y="16023"/>
                  </a:lnTo>
                  <a:lnTo>
                    <a:pt x="11112" y="16023"/>
                  </a:lnTo>
                  <a:lnTo>
                    <a:pt x="10834" y="16023"/>
                  </a:lnTo>
                  <a:lnTo>
                    <a:pt x="10649" y="16023"/>
                  </a:lnTo>
                  <a:lnTo>
                    <a:pt x="10371" y="15911"/>
                  </a:lnTo>
                  <a:lnTo>
                    <a:pt x="10186" y="15911"/>
                  </a:lnTo>
                  <a:lnTo>
                    <a:pt x="9908" y="15799"/>
                  </a:lnTo>
                  <a:lnTo>
                    <a:pt x="9723" y="15687"/>
                  </a:lnTo>
                  <a:lnTo>
                    <a:pt x="9445" y="15575"/>
                  </a:lnTo>
                  <a:lnTo>
                    <a:pt x="9260" y="15463"/>
                  </a:lnTo>
                  <a:lnTo>
                    <a:pt x="8982" y="15351"/>
                  </a:lnTo>
                  <a:lnTo>
                    <a:pt x="8797" y="15239"/>
                  </a:lnTo>
                  <a:lnTo>
                    <a:pt x="8519" y="15015"/>
                  </a:lnTo>
                  <a:lnTo>
                    <a:pt x="8334" y="14903"/>
                  </a:lnTo>
                  <a:lnTo>
                    <a:pt x="8056" y="14679"/>
                  </a:lnTo>
                  <a:lnTo>
                    <a:pt x="7964" y="14455"/>
                  </a:lnTo>
                  <a:lnTo>
                    <a:pt x="7593" y="13894"/>
                  </a:lnTo>
                  <a:lnTo>
                    <a:pt x="7315" y="13558"/>
                  </a:lnTo>
                  <a:lnTo>
                    <a:pt x="7130" y="13222"/>
                  </a:lnTo>
                  <a:lnTo>
                    <a:pt x="7038" y="12886"/>
                  </a:lnTo>
                  <a:lnTo>
                    <a:pt x="6945" y="12662"/>
                  </a:lnTo>
                  <a:lnTo>
                    <a:pt x="6852" y="12326"/>
                  </a:lnTo>
                  <a:lnTo>
                    <a:pt x="6760" y="11990"/>
                  </a:lnTo>
                  <a:lnTo>
                    <a:pt x="6667" y="11766"/>
                  </a:lnTo>
                  <a:lnTo>
                    <a:pt x="6667" y="11429"/>
                  </a:lnTo>
                  <a:lnTo>
                    <a:pt x="6667" y="11205"/>
                  </a:lnTo>
                  <a:lnTo>
                    <a:pt x="6667" y="10869"/>
                  </a:lnTo>
                  <a:lnTo>
                    <a:pt x="6667" y="10533"/>
                  </a:lnTo>
                  <a:lnTo>
                    <a:pt x="6667" y="10197"/>
                  </a:lnTo>
                  <a:lnTo>
                    <a:pt x="6760" y="9973"/>
                  </a:lnTo>
                  <a:lnTo>
                    <a:pt x="6852" y="9637"/>
                  </a:lnTo>
                  <a:lnTo>
                    <a:pt x="6945" y="9301"/>
                  </a:lnTo>
                  <a:lnTo>
                    <a:pt x="7038" y="9076"/>
                  </a:lnTo>
                  <a:lnTo>
                    <a:pt x="7223" y="8852"/>
                  </a:lnTo>
                  <a:lnTo>
                    <a:pt x="8519" y="12886"/>
                  </a:lnTo>
                  <a:lnTo>
                    <a:pt x="8704" y="13110"/>
                  </a:lnTo>
                  <a:lnTo>
                    <a:pt x="8982" y="13222"/>
                  </a:lnTo>
                  <a:lnTo>
                    <a:pt x="9260" y="13334"/>
                  </a:lnTo>
                  <a:lnTo>
                    <a:pt x="9445" y="13446"/>
                  </a:lnTo>
                  <a:lnTo>
                    <a:pt x="9815" y="13446"/>
                  </a:lnTo>
                  <a:lnTo>
                    <a:pt x="10001" y="13558"/>
                  </a:lnTo>
                  <a:lnTo>
                    <a:pt x="10278" y="13558"/>
                  </a:lnTo>
                  <a:lnTo>
                    <a:pt x="10649" y="13558"/>
                  </a:lnTo>
                  <a:lnTo>
                    <a:pt x="10927" y="13446"/>
                  </a:lnTo>
                  <a:lnTo>
                    <a:pt x="11204" y="13334"/>
                  </a:lnTo>
                  <a:lnTo>
                    <a:pt x="11482" y="13334"/>
                  </a:lnTo>
                  <a:lnTo>
                    <a:pt x="11760" y="13222"/>
                  </a:lnTo>
                  <a:lnTo>
                    <a:pt x="12038" y="13110"/>
                  </a:lnTo>
                  <a:lnTo>
                    <a:pt x="12315" y="12998"/>
                  </a:lnTo>
                  <a:lnTo>
                    <a:pt x="12593" y="12886"/>
                  </a:lnTo>
                  <a:lnTo>
                    <a:pt x="12871" y="12662"/>
                  </a:lnTo>
                  <a:lnTo>
                    <a:pt x="13149" y="12438"/>
                  </a:lnTo>
                  <a:lnTo>
                    <a:pt x="13427" y="12326"/>
                  </a:lnTo>
                  <a:lnTo>
                    <a:pt x="13612" y="11990"/>
                  </a:lnTo>
                  <a:lnTo>
                    <a:pt x="13889" y="11878"/>
                  </a:lnTo>
                  <a:lnTo>
                    <a:pt x="14075" y="11541"/>
                  </a:lnTo>
                  <a:lnTo>
                    <a:pt x="14260" y="11317"/>
                  </a:lnTo>
                  <a:lnTo>
                    <a:pt x="14445" y="11093"/>
                  </a:lnTo>
                  <a:lnTo>
                    <a:pt x="14723" y="10869"/>
                  </a:lnTo>
                  <a:lnTo>
                    <a:pt x="14815" y="10533"/>
                  </a:lnTo>
                  <a:lnTo>
                    <a:pt x="15001" y="10197"/>
                  </a:lnTo>
                  <a:lnTo>
                    <a:pt x="15093" y="9973"/>
                  </a:lnTo>
                  <a:lnTo>
                    <a:pt x="15186" y="9637"/>
                  </a:lnTo>
                  <a:lnTo>
                    <a:pt x="15278" y="9301"/>
                  </a:lnTo>
                  <a:lnTo>
                    <a:pt x="15371" y="8964"/>
                  </a:lnTo>
                  <a:lnTo>
                    <a:pt x="15371" y="8628"/>
                  </a:lnTo>
                  <a:lnTo>
                    <a:pt x="15464" y="8404"/>
                  </a:lnTo>
                  <a:lnTo>
                    <a:pt x="15464" y="7956"/>
                  </a:lnTo>
                  <a:lnTo>
                    <a:pt x="15556" y="7508"/>
                  </a:lnTo>
                  <a:lnTo>
                    <a:pt x="15464" y="7060"/>
                  </a:lnTo>
                  <a:lnTo>
                    <a:pt x="15464" y="6611"/>
                  </a:lnTo>
                  <a:lnTo>
                    <a:pt x="15278" y="6163"/>
                  </a:lnTo>
                  <a:lnTo>
                    <a:pt x="15278" y="5827"/>
                  </a:lnTo>
                  <a:lnTo>
                    <a:pt x="15093" y="5491"/>
                  </a:lnTo>
                  <a:lnTo>
                    <a:pt x="15001" y="5267"/>
                  </a:lnTo>
                  <a:lnTo>
                    <a:pt x="14815" y="4931"/>
                  </a:lnTo>
                  <a:lnTo>
                    <a:pt x="14630" y="4595"/>
                  </a:lnTo>
                  <a:lnTo>
                    <a:pt x="14445" y="4371"/>
                  </a:lnTo>
                  <a:lnTo>
                    <a:pt x="14260" y="4147"/>
                  </a:lnTo>
                  <a:lnTo>
                    <a:pt x="13982" y="3922"/>
                  </a:lnTo>
                  <a:lnTo>
                    <a:pt x="13704" y="3698"/>
                  </a:lnTo>
                  <a:lnTo>
                    <a:pt x="13427" y="3586"/>
                  </a:lnTo>
                  <a:lnTo>
                    <a:pt x="13241" y="3474"/>
                  </a:lnTo>
                  <a:lnTo>
                    <a:pt x="12871" y="3250"/>
                  </a:lnTo>
                  <a:lnTo>
                    <a:pt x="12593" y="3138"/>
                  </a:lnTo>
                  <a:lnTo>
                    <a:pt x="12315" y="3026"/>
                  </a:lnTo>
                  <a:lnTo>
                    <a:pt x="12038" y="2914"/>
                  </a:lnTo>
                  <a:lnTo>
                    <a:pt x="11667" y="2802"/>
                  </a:lnTo>
                  <a:lnTo>
                    <a:pt x="11389" y="2802"/>
                  </a:lnTo>
                  <a:lnTo>
                    <a:pt x="11019" y="2690"/>
                  </a:lnTo>
                  <a:lnTo>
                    <a:pt x="10741" y="2690"/>
                  </a:lnTo>
                  <a:lnTo>
                    <a:pt x="10371" y="2690"/>
                  </a:lnTo>
                  <a:lnTo>
                    <a:pt x="10093" y="2690"/>
                  </a:lnTo>
                  <a:lnTo>
                    <a:pt x="9815" y="2690"/>
                  </a:lnTo>
                  <a:lnTo>
                    <a:pt x="9445" y="2802"/>
                  </a:lnTo>
                  <a:lnTo>
                    <a:pt x="9167" y="2802"/>
                  </a:lnTo>
                  <a:lnTo>
                    <a:pt x="8889" y="2914"/>
                  </a:lnTo>
                  <a:lnTo>
                    <a:pt x="8612" y="3026"/>
                  </a:lnTo>
                  <a:lnTo>
                    <a:pt x="8427" y="3138"/>
                  </a:lnTo>
                  <a:lnTo>
                    <a:pt x="7964" y="3250"/>
                  </a:lnTo>
                  <a:lnTo>
                    <a:pt x="7593" y="3474"/>
                  </a:lnTo>
                  <a:lnTo>
                    <a:pt x="7130" y="3698"/>
                  </a:lnTo>
                  <a:lnTo>
                    <a:pt x="6760" y="4147"/>
                  </a:lnTo>
                  <a:lnTo>
                    <a:pt x="6297" y="4483"/>
                  </a:lnTo>
                  <a:lnTo>
                    <a:pt x="5927" y="4819"/>
                  </a:lnTo>
                  <a:lnTo>
                    <a:pt x="5649" y="5043"/>
                  </a:lnTo>
                  <a:lnTo>
                    <a:pt x="5556" y="5379"/>
                  </a:lnTo>
                  <a:lnTo>
                    <a:pt x="5371" y="5603"/>
                  </a:lnTo>
                  <a:lnTo>
                    <a:pt x="5186" y="5939"/>
                  </a:lnTo>
                  <a:lnTo>
                    <a:pt x="4908" y="6163"/>
                  </a:lnTo>
                  <a:lnTo>
                    <a:pt x="4815" y="6499"/>
                  </a:lnTo>
                  <a:lnTo>
                    <a:pt x="4538" y="6724"/>
                  </a:lnTo>
                  <a:lnTo>
                    <a:pt x="4445" y="7060"/>
                  </a:lnTo>
                  <a:lnTo>
                    <a:pt x="4260" y="7396"/>
                  </a:lnTo>
                  <a:lnTo>
                    <a:pt x="4075" y="7732"/>
                  </a:lnTo>
                  <a:lnTo>
                    <a:pt x="3982" y="8068"/>
                  </a:lnTo>
                  <a:lnTo>
                    <a:pt x="3797" y="8404"/>
                  </a:lnTo>
                  <a:lnTo>
                    <a:pt x="3612" y="8740"/>
                  </a:lnTo>
                  <a:lnTo>
                    <a:pt x="3519" y="9189"/>
                  </a:lnTo>
                  <a:lnTo>
                    <a:pt x="3427" y="9525"/>
                  </a:lnTo>
                  <a:lnTo>
                    <a:pt x="3334" y="9973"/>
                  </a:lnTo>
                  <a:lnTo>
                    <a:pt x="3241" y="10309"/>
                  </a:lnTo>
                  <a:lnTo>
                    <a:pt x="3241" y="10645"/>
                  </a:lnTo>
                  <a:lnTo>
                    <a:pt x="3149" y="11093"/>
                  </a:lnTo>
                  <a:lnTo>
                    <a:pt x="3149" y="11541"/>
                  </a:lnTo>
                  <a:lnTo>
                    <a:pt x="3056" y="11878"/>
                  </a:lnTo>
                  <a:lnTo>
                    <a:pt x="3056" y="12102"/>
                  </a:lnTo>
                  <a:lnTo>
                    <a:pt x="3056" y="12438"/>
                  </a:lnTo>
                  <a:lnTo>
                    <a:pt x="3056" y="12662"/>
                  </a:lnTo>
                  <a:lnTo>
                    <a:pt x="2964" y="12886"/>
                  </a:lnTo>
                  <a:lnTo>
                    <a:pt x="2964" y="13222"/>
                  </a:lnTo>
                  <a:lnTo>
                    <a:pt x="2964" y="13558"/>
                  </a:lnTo>
                  <a:lnTo>
                    <a:pt x="3056" y="13782"/>
                  </a:lnTo>
                  <a:lnTo>
                    <a:pt x="3056" y="14343"/>
                  </a:lnTo>
                  <a:lnTo>
                    <a:pt x="3149" y="14791"/>
                  </a:lnTo>
                  <a:lnTo>
                    <a:pt x="3241" y="15351"/>
                  </a:lnTo>
                  <a:lnTo>
                    <a:pt x="3427" y="15799"/>
                  </a:lnTo>
                  <a:lnTo>
                    <a:pt x="3612" y="16247"/>
                  </a:lnTo>
                  <a:lnTo>
                    <a:pt x="3797" y="16696"/>
                  </a:lnTo>
                  <a:lnTo>
                    <a:pt x="4075" y="17032"/>
                  </a:lnTo>
                  <a:lnTo>
                    <a:pt x="4445" y="17480"/>
                  </a:lnTo>
                  <a:lnTo>
                    <a:pt x="4630" y="17704"/>
                  </a:lnTo>
                  <a:lnTo>
                    <a:pt x="4815" y="17816"/>
                  </a:lnTo>
                  <a:lnTo>
                    <a:pt x="5001" y="18040"/>
                  </a:lnTo>
                  <a:lnTo>
                    <a:pt x="5278" y="18264"/>
                  </a:lnTo>
                  <a:lnTo>
                    <a:pt x="5556" y="18376"/>
                  </a:lnTo>
                  <a:lnTo>
                    <a:pt x="5834" y="18600"/>
                  </a:lnTo>
                  <a:lnTo>
                    <a:pt x="6112" y="18824"/>
                  </a:lnTo>
                  <a:lnTo>
                    <a:pt x="6389" y="19048"/>
                  </a:lnTo>
                  <a:lnTo>
                    <a:pt x="6760" y="19161"/>
                  </a:lnTo>
                  <a:lnTo>
                    <a:pt x="7223" y="19385"/>
                  </a:lnTo>
                  <a:lnTo>
                    <a:pt x="7593" y="19497"/>
                  </a:lnTo>
                  <a:lnTo>
                    <a:pt x="8056" y="19721"/>
                  </a:lnTo>
                  <a:lnTo>
                    <a:pt x="8241" y="19721"/>
                  </a:lnTo>
                  <a:lnTo>
                    <a:pt x="8519" y="19721"/>
                  </a:lnTo>
                  <a:lnTo>
                    <a:pt x="8704" y="19833"/>
                  </a:lnTo>
                  <a:lnTo>
                    <a:pt x="8982" y="19833"/>
                  </a:lnTo>
                  <a:lnTo>
                    <a:pt x="9167" y="19833"/>
                  </a:lnTo>
                  <a:lnTo>
                    <a:pt x="9445" y="19945"/>
                  </a:lnTo>
                  <a:lnTo>
                    <a:pt x="9630" y="19945"/>
                  </a:lnTo>
                  <a:lnTo>
                    <a:pt x="9908" y="20057"/>
                  </a:lnTo>
                  <a:lnTo>
                    <a:pt x="10093" y="19945"/>
                  </a:lnTo>
                  <a:lnTo>
                    <a:pt x="10278" y="19945"/>
                  </a:lnTo>
                  <a:lnTo>
                    <a:pt x="10556" y="19945"/>
                  </a:lnTo>
                  <a:lnTo>
                    <a:pt x="10834" y="19945"/>
                  </a:lnTo>
                  <a:lnTo>
                    <a:pt x="11019" y="19945"/>
                  </a:lnTo>
                  <a:lnTo>
                    <a:pt x="11204" y="19945"/>
                  </a:lnTo>
                  <a:lnTo>
                    <a:pt x="11482" y="19833"/>
                  </a:lnTo>
                  <a:lnTo>
                    <a:pt x="11667" y="19833"/>
                  </a:lnTo>
                  <a:lnTo>
                    <a:pt x="11945" y="19721"/>
                  </a:lnTo>
                  <a:lnTo>
                    <a:pt x="12130" y="19721"/>
                  </a:lnTo>
                  <a:lnTo>
                    <a:pt x="12408" y="19609"/>
                  </a:lnTo>
                  <a:lnTo>
                    <a:pt x="12593" y="19609"/>
                  </a:lnTo>
                  <a:lnTo>
                    <a:pt x="12778" y="19497"/>
                  </a:lnTo>
                  <a:lnTo>
                    <a:pt x="13056" y="19385"/>
                  </a:lnTo>
                  <a:lnTo>
                    <a:pt x="13334" y="19385"/>
                  </a:lnTo>
                  <a:lnTo>
                    <a:pt x="13519" y="19273"/>
                  </a:lnTo>
                  <a:lnTo>
                    <a:pt x="13704" y="19497"/>
                  </a:lnTo>
                  <a:lnTo>
                    <a:pt x="13889" y="19833"/>
                  </a:lnTo>
                  <a:lnTo>
                    <a:pt x="14167" y="20057"/>
                  </a:lnTo>
                  <a:lnTo>
                    <a:pt x="14352" y="20393"/>
                  </a:lnTo>
                  <a:lnTo>
                    <a:pt x="14630" y="20729"/>
                  </a:lnTo>
                  <a:lnTo>
                    <a:pt x="14815" y="21065"/>
                  </a:lnTo>
                  <a:lnTo>
                    <a:pt x="15093" y="21401"/>
                  </a:lnTo>
                  <a:lnTo>
                    <a:pt x="15371" y="21738"/>
                  </a:lnTo>
                  <a:lnTo>
                    <a:pt x="15093" y="21850"/>
                  </a:lnTo>
                  <a:lnTo>
                    <a:pt x="14908" y="21962"/>
                  </a:lnTo>
                  <a:lnTo>
                    <a:pt x="14723" y="22074"/>
                  </a:lnTo>
                  <a:lnTo>
                    <a:pt x="14445" y="22186"/>
                  </a:lnTo>
                  <a:lnTo>
                    <a:pt x="14260" y="22298"/>
                  </a:lnTo>
                  <a:lnTo>
                    <a:pt x="14075" y="22410"/>
                  </a:lnTo>
                  <a:lnTo>
                    <a:pt x="13797" y="22634"/>
                  </a:lnTo>
                  <a:lnTo>
                    <a:pt x="13612" y="22746"/>
                  </a:lnTo>
                  <a:lnTo>
                    <a:pt x="13241" y="22858"/>
                  </a:lnTo>
                  <a:lnTo>
                    <a:pt x="12964" y="22970"/>
                  </a:lnTo>
                  <a:lnTo>
                    <a:pt x="12593" y="23082"/>
                  </a:lnTo>
                  <a:lnTo>
                    <a:pt x="12223" y="23194"/>
                  </a:lnTo>
                  <a:lnTo>
                    <a:pt x="12038" y="23194"/>
                  </a:lnTo>
                  <a:lnTo>
                    <a:pt x="11852" y="23306"/>
                  </a:lnTo>
                  <a:lnTo>
                    <a:pt x="11575" y="23418"/>
                  </a:lnTo>
                  <a:lnTo>
                    <a:pt x="11389" y="23418"/>
                  </a:lnTo>
                  <a:lnTo>
                    <a:pt x="11204" y="23418"/>
                  </a:lnTo>
                  <a:lnTo>
                    <a:pt x="10927" y="23530"/>
                  </a:lnTo>
                  <a:lnTo>
                    <a:pt x="10649" y="23642"/>
                  </a:lnTo>
                  <a:lnTo>
                    <a:pt x="10464" y="23754"/>
                  </a:lnTo>
                  <a:lnTo>
                    <a:pt x="10186" y="23754"/>
                  </a:lnTo>
                  <a:lnTo>
                    <a:pt x="10001" y="23754"/>
                  </a:lnTo>
                  <a:lnTo>
                    <a:pt x="9815" y="23754"/>
                  </a:lnTo>
                  <a:lnTo>
                    <a:pt x="9538" y="23754"/>
                  </a:lnTo>
                  <a:lnTo>
                    <a:pt x="9352" y="23754"/>
                  </a:lnTo>
                  <a:lnTo>
                    <a:pt x="9167" y="23754"/>
                  </a:lnTo>
                  <a:lnTo>
                    <a:pt x="8889" y="23754"/>
                  </a:lnTo>
                  <a:lnTo>
                    <a:pt x="8704" y="23754"/>
                  </a:lnTo>
                  <a:lnTo>
                    <a:pt x="8427" y="23642"/>
                  </a:lnTo>
                  <a:lnTo>
                    <a:pt x="8241" y="23642"/>
                  </a:lnTo>
                  <a:lnTo>
                    <a:pt x="7964" y="23530"/>
                  </a:lnTo>
                  <a:lnTo>
                    <a:pt x="7778" y="23530"/>
                  </a:lnTo>
                  <a:lnTo>
                    <a:pt x="7593" y="23418"/>
                  </a:lnTo>
                  <a:lnTo>
                    <a:pt x="7315" y="23418"/>
                  </a:lnTo>
                  <a:lnTo>
                    <a:pt x="7130" y="23306"/>
                  </a:lnTo>
                  <a:lnTo>
                    <a:pt x="6945" y="23306"/>
                  </a:lnTo>
                  <a:lnTo>
                    <a:pt x="6667" y="23082"/>
                  </a:lnTo>
                  <a:lnTo>
                    <a:pt x="6389" y="23082"/>
                  </a:lnTo>
                  <a:lnTo>
                    <a:pt x="6204" y="22970"/>
                  </a:lnTo>
                  <a:lnTo>
                    <a:pt x="5927" y="22858"/>
                  </a:lnTo>
                  <a:lnTo>
                    <a:pt x="5556" y="22634"/>
                  </a:lnTo>
                  <a:lnTo>
                    <a:pt x="5093" y="22410"/>
                  </a:lnTo>
                  <a:lnTo>
                    <a:pt x="4908" y="22186"/>
                  </a:lnTo>
                  <a:lnTo>
                    <a:pt x="4630" y="22074"/>
                  </a:lnTo>
                  <a:lnTo>
                    <a:pt x="4445" y="21962"/>
                  </a:lnTo>
                  <a:lnTo>
                    <a:pt x="4260" y="21738"/>
                  </a:lnTo>
                  <a:lnTo>
                    <a:pt x="3889" y="21401"/>
                  </a:lnTo>
                  <a:lnTo>
                    <a:pt x="3519" y="21177"/>
                  </a:lnTo>
                  <a:lnTo>
                    <a:pt x="3149" y="20729"/>
                  </a:lnTo>
                  <a:lnTo>
                    <a:pt x="2686" y="20393"/>
                  </a:lnTo>
                  <a:lnTo>
                    <a:pt x="2315" y="19945"/>
                  </a:lnTo>
                  <a:lnTo>
                    <a:pt x="2038" y="19497"/>
                  </a:lnTo>
                  <a:lnTo>
                    <a:pt x="1667" y="19048"/>
                  </a:lnTo>
                  <a:lnTo>
                    <a:pt x="1389" y="18600"/>
                  </a:lnTo>
                  <a:lnTo>
                    <a:pt x="1204" y="18152"/>
                  </a:lnTo>
                  <a:lnTo>
                    <a:pt x="927" y="17704"/>
                  </a:lnTo>
                  <a:lnTo>
                    <a:pt x="834" y="17368"/>
                  </a:lnTo>
                  <a:lnTo>
                    <a:pt x="649" y="17144"/>
                  </a:lnTo>
                  <a:lnTo>
                    <a:pt x="556" y="16920"/>
                  </a:lnTo>
                  <a:lnTo>
                    <a:pt x="464" y="16696"/>
                  </a:lnTo>
                  <a:lnTo>
                    <a:pt x="371" y="16359"/>
                  </a:lnTo>
                  <a:lnTo>
                    <a:pt x="371" y="16135"/>
                  </a:lnTo>
                  <a:lnTo>
                    <a:pt x="278" y="15799"/>
                  </a:lnTo>
                  <a:lnTo>
                    <a:pt x="186" y="15575"/>
                  </a:lnTo>
                  <a:lnTo>
                    <a:pt x="93" y="15351"/>
                  </a:lnTo>
                  <a:lnTo>
                    <a:pt x="93" y="15015"/>
                  </a:lnTo>
                  <a:lnTo>
                    <a:pt x="93" y="14679"/>
                  </a:lnTo>
                  <a:lnTo>
                    <a:pt x="93" y="14455"/>
                  </a:lnTo>
                  <a:lnTo>
                    <a:pt x="1" y="14231"/>
                  </a:lnTo>
                  <a:lnTo>
                    <a:pt x="1" y="13894"/>
                  </a:lnTo>
                  <a:lnTo>
                    <a:pt x="1" y="13670"/>
                  </a:lnTo>
                  <a:lnTo>
                    <a:pt x="93" y="13334"/>
                  </a:lnTo>
                  <a:lnTo>
                    <a:pt x="93" y="12998"/>
                  </a:lnTo>
                  <a:lnTo>
                    <a:pt x="93" y="12662"/>
                  </a:lnTo>
                  <a:lnTo>
                    <a:pt x="93" y="12326"/>
                  </a:lnTo>
                  <a:lnTo>
                    <a:pt x="93" y="11990"/>
                  </a:lnTo>
                  <a:lnTo>
                    <a:pt x="93" y="11541"/>
                  </a:lnTo>
                  <a:lnTo>
                    <a:pt x="186" y="11205"/>
                  </a:lnTo>
                  <a:lnTo>
                    <a:pt x="186" y="10757"/>
                  </a:lnTo>
                  <a:lnTo>
                    <a:pt x="278" y="10421"/>
                  </a:lnTo>
                  <a:lnTo>
                    <a:pt x="371" y="9973"/>
                  </a:lnTo>
                  <a:lnTo>
                    <a:pt x="371" y="9637"/>
                  </a:lnTo>
                  <a:lnTo>
                    <a:pt x="464" y="9189"/>
                  </a:lnTo>
                  <a:lnTo>
                    <a:pt x="556" y="8852"/>
                  </a:lnTo>
                  <a:lnTo>
                    <a:pt x="649" y="8404"/>
                  </a:lnTo>
                  <a:lnTo>
                    <a:pt x="741" y="8068"/>
                  </a:lnTo>
                  <a:lnTo>
                    <a:pt x="927" y="7620"/>
                  </a:lnTo>
                  <a:lnTo>
                    <a:pt x="1019" y="7284"/>
                  </a:lnTo>
                  <a:lnTo>
                    <a:pt x="1204" y="6948"/>
                  </a:lnTo>
                  <a:lnTo>
                    <a:pt x="1297" y="6499"/>
                  </a:lnTo>
                  <a:lnTo>
                    <a:pt x="1389" y="6163"/>
                  </a:lnTo>
                  <a:lnTo>
                    <a:pt x="1667" y="5827"/>
                  </a:lnTo>
                  <a:lnTo>
                    <a:pt x="1852" y="5379"/>
                  </a:lnTo>
                  <a:lnTo>
                    <a:pt x="2038" y="5043"/>
                  </a:lnTo>
                  <a:lnTo>
                    <a:pt x="2315" y="4707"/>
                  </a:lnTo>
                  <a:lnTo>
                    <a:pt x="2501" y="4371"/>
                  </a:lnTo>
                  <a:lnTo>
                    <a:pt x="2778" y="4034"/>
                  </a:lnTo>
                  <a:lnTo>
                    <a:pt x="2964" y="3698"/>
                  </a:lnTo>
                  <a:lnTo>
                    <a:pt x="3241" y="3362"/>
                  </a:lnTo>
                  <a:lnTo>
                    <a:pt x="3612" y="3138"/>
                  </a:lnTo>
                  <a:lnTo>
                    <a:pt x="3889" y="2802"/>
                  </a:lnTo>
                  <a:lnTo>
                    <a:pt x="4260" y="2466"/>
                  </a:lnTo>
                  <a:lnTo>
                    <a:pt x="4538" y="2242"/>
                  </a:lnTo>
                  <a:lnTo>
                    <a:pt x="5001" y="2018"/>
                  </a:lnTo>
                  <a:lnTo>
                    <a:pt x="5186" y="1794"/>
                  </a:lnTo>
                  <a:lnTo>
                    <a:pt x="5464" y="1682"/>
                  </a:lnTo>
                  <a:lnTo>
                    <a:pt x="5741" y="1569"/>
                  </a:lnTo>
                  <a:lnTo>
                    <a:pt x="6019" y="1457"/>
                  </a:lnTo>
                  <a:lnTo>
                    <a:pt x="6297" y="1233"/>
                  </a:lnTo>
                  <a:lnTo>
                    <a:pt x="6575" y="1121"/>
                  </a:lnTo>
                  <a:lnTo>
                    <a:pt x="6852" y="1009"/>
                  </a:lnTo>
                  <a:lnTo>
                    <a:pt x="7223" y="897"/>
                  </a:lnTo>
                  <a:lnTo>
                    <a:pt x="7501" y="785"/>
                  </a:lnTo>
                  <a:lnTo>
                    <a:pt x="7778" y="561"/>
                  </a:lnTo>
                  <a:lnTo>
                    <a:pt x="8056" y="449"/>
                  </a:lnTo>
                  <a:lnTo>
                    <a:pt x="8427" y="337"/>
                  </a:lnTo>
                  <a:lnTo>
                    <a:pt x="8612" y="225"/>
                  </a:lnTo>
                  <a:lnTo>
                    <a:pt x="8982" y="225"/>
                  </a:lnTo>
                  <a:lnTo>
                    <a:pt x="9260" y="113"/>
                  </a:lnTo>
                  <a:lnTo>
                    <a:pt x="9630" y="113"/>
                  </a:lnTo>
                  <a:lnTo>
                    <a:pt x="9630" y="113"/>
                  </a:lnTo>
                  <a:close/>
                </a:path>
              </a:pathLst>
            </a:custGeom>
            <a:solidFill>
              <a:srgbClr val="000000"/>
            </a:solidFill>
            <a:ln>
              <a:noFill/>
            </a:ln>
          </p:spPr>
          <p:txBody>
            <a:bodyPr lIns="91425" tIns="91425" rIns="91425" bIns="91425" anchor="ctr" anchorCtr="0">
              <a:noAutofit/>
            </a:bodyPr>
            <a:lstStyle/>
            <a:p>
              <a:endParaRPr/>
            </a:p>
          </p:txBody>
        </p:sp>
        <p:sp>
          <p:nvSpPr>
            <p:cNvPr id="126" name="Shape 126"/>
            <p:cNvSpPr/>
            <p:nvPr/>
          </p:nvSpPr>
          <p:spPr>
            <a:xfrm>
              <a:off x="474525" y="770300"/>
              <a:ext cx="289375" cy="162475"/>
            </a:xfrm>
            <a:custGeom>
              <a:avLst/>
              <a:gdLst/>
              <a:ahLst/>
              <a:cxnLst/>
              <a:rect l="0" t="0" r="0" b="0"/>
              <a:pathLst>
                <a:path w="11575" h="6499" extrusionOk="0">
                  <a:moveTo>
                    <a:pt x="1297" y="6387"/>
                  </a:moveTo>
                  <a:lnTo>
                    <a:pt x="1297" y="6275"/>
                  </a:lnTo>
                  <a:lnTo>
                    <a:pt x="1482" y="6163"/>
                  </a:lnTo>
                  <a:lnTo>
                    <a:pt x="1575" y="5827"/>
                  </a:lnTo>
                  <a:lnTo>
                    <a:pt x="1760" y="5491"/>
                  </a:lnTo>
                  <a:lnTo>
                    <a:pt x="2038" y="5042"/>
                  </a:lnTo>
                  <a:lnTo>
                    <a:pt x="2315" y="4594"/>
                  </a:lnTo>
                  <a:lnTo>
                    <a:pt x="2686" y="4258"/>
                  </a:lnTo>
                  <a:lnTo>
                    <a:pt x="3149" y="3810"/>
                  </a:lnTo>
                  <a:lnTo>
                    <a:pt x="3334" y="3474"/>
                  </a:lnTo>
                  <a:lnTo>
                    <a:pt x="3519" y="3362"/>
                  </a:lnTo>
                  <a:lnTo>
                    <a:pt x="3797" y="3026"/>
                  </a:lnTo>
                  <a:lnTo>
                    <a:pt x="3982" y="2913"/>
                  </a:lnTo>
                  <a:lnTo>
                    <a:pt x="4260" y="2689"/>
                  </a:lnTo>
                  <a:lnTo>
                    <a:pt x="4445" y="2577"/>
                  </a:lnTo>
                  <a:lnTo>
                    <a:pt x="4815" y="2465"/>
                  </a:lnTo>
                  <a:lnTo>
                    <a:pt x="5093" y="2465"/>
                  </a:lnTo>
                  <a:lnTo>
                    <a:pt x="5278" y="2353"/>
                  </a:lnTo>
                  <a:lnTo>
                    <a:pt x="5649" y="2353"/>
                  </a:lnTo>
                  <a:lnTo>
                    <a:pt x="5834" y="2241"/>
                  </a:lnTo>
                  <a:lnTo>
                    <a:pt x="6204" y="2353"/>
                  </a:lnTo>
                  <a:lnTo>
                    <a:pt x="6482" y="2353"/>
                  </a:lnTo>
                  <a:lnTo>
                    <a:pt x="6852" y="2465"/>
                  </a:lnTo>
                  <a:lnTo>
                    <a:pt x="7130" y="2577"/>
                  </a:lnTo>
                  <a:lnTo>
                    <a:pt x="7500" y="2801"/>
                  </a:lnTo>
                  <a:lnTo>
                    <a:pt x="7778" y="2913"/>
                  </a:lnTo>
                  <a:lnTo>
                    <a:pt x="8056" y="3138"/>
                  </a:lnTo>
                  <a:lnTo>
                    <a:pt x="8241" y="3362"/>
                  </a:lnTo>
                  <a:lnTo>
                    <a:pt x="8519" y="3586"/>
                  </a:lnTo>
                  <a:lnTo>
                    <a:pt x="8797" y="3698"/>
                  </a:lnTo>
                  <a:lnTo>
                    <a:pt x="8982" y="3810"/>
                  </a:lnTo>
                  <a:lnTo>
                    <a:pt x="9260" y="4034"/>
                  </a:lnTo>
                  <a:lnTo>
                    <a:pt x="9445" y="4146"/>
                  </a:lnTo>
                  <a:lnTo>
                    <a:pt x="9723" y="4370"/>
                  </a:lnTo>
                  <a:lnTo>
                    <a:pt x="10000" y="4594"/>
                  </a:lnTo>
                  <a:lnTo>
                    <a:pt x="10278" y="4706"/>
                  </a:lnTo>
                  <a:lnTo>
                    <a:pt x="10463" y="4930"/>
                  </a:lnTo>
                  <a:lnTo>
                    <a:pt x="10741" y="5042"/>
                  </a:lnTo>
                  <a:lnTo>
                    <a:pt x="10834" y="5266"/>
                  </a:lnTo>
                  <a:lnTo>
                    <a:pt x="10926" y="5266"/>
                  </a:lnTo>
                  <a:lnTo>
                    <a:pt x="11019" y="5378"/>
                  </a:lnTo>
                  <a:lnTo>
                    <a:pt x="11019" y="5266"/>
                  </a:lnTo>
                  <a:lnTo>
                    <a:pt x="11112" y="5266"/>
                  </a:lnTo>
                  <a:lnTo>
                    <a:pt x="11297" y="5154"/>
                  </a:lnTo>
                  <a:lnTo>
                    <a:pt x="11482" y="5042"/>
                  </a:lnTo>
                  <a:lnTo>
                    <a:pt x="11575" y="4706"/>
                  </a:lnTo>
                  <a:lnTo>
                    <a:pt x="11575" y="4370"/>
                  </a:lnTo>
                  <a:lnTo>
                    <a:pt x="11482" y="4034"/>
                  </a:lnTo>
                  <a:lnTo>
                    <a:pt x="11389" y="3810"/>
                  </a:lnTo>
                  <a:lnTo>
                    <a:pt x="11297" y="3474"/>
                  </a:lnTo>
                  <a:lnTo>
                    <a:pt x="11112" y="3138"/>
                  </a:lnTo>
                  <a:lnTo>
                    <a:pt x="10834" y="2577"/>
                  </a:lnTo>
                  <a:lnTo>
                    <a:pt x="10556" y="2241"/>
                  </a:lnTo>
                  <a:lnTo>
                    <a:pt x="10278" y="1905"/>
                  </a:lnTo>
                  <a:lnTo>
                    <a:pt x="10093" y="1793"/>
                  </a:lnTo>
                  <a:lnTo>
                    <a:pt x="9908" y="1569"/>
                  </a:lnTo>
                  <a:lnTo>
                    <a:pt x="9723" y="1457"/>
                  </a:lnTo>
                  <a:lnTo>
                    <a:pt x="9445" y="1233"/>
                  </a:lnTo>
                  <a:lnTo>
                    <a:pt x="9167" y="1009"/>
                  </a:lnTo>
                  <a:lnTo>
                    <a:pt x="8889" y="897"/>
                  </a:lnTo>
                  <a:lnTo>
                    <a:pt x="8612" y="785"/>
                  </a:lnTo>
                  <a:lnTo>
                    <a:pt x="8334" y="561"/>
                  </a:lnTo>
                  <a:lnTo>
                    <a:pt x="8056" y="449"/>
                  </a:lnTo>
                  <a:lnTo>
                    <a:pt x="7778" y="336"/>
                  </a:lnTo>
                  <a:lnTo>
                    <a:pt x="7500" y="336"/>
                  </a:lnTo>
                  <a:lnTo>
                    <a:pt x="7130" y="224"/>
                  </a:lnTo>
                  <a:lnTo>
                    <a:pt x="6760" y="112"/>
                  </a:lnTo>
                  <a:lnTo>
                    <a:pt x="6482" y="112"/>
                  </a:lnTo>
                  <a:lnTo>
                    <a:pt x="6204" y="112"/>
                  </a:lnTo>
                  <a:lnTo>
                    <a:pt x="5834" y="0"/>
                  </a:lnTo>
                  <a:lnTo>
                    <a:pt x="5556" y="0"/>
                  </a:lnTo>
                  <a:lnTo>
                    <a:pt x="5278" y="0"/>
                  </a:lnTo>
                  <a:lnTo>
                    <a:pt x="5000" y="112"/>
                  </a:lnTo>
                  <a:lnTo>
                    <a:pt x="4630" y="112"/>
                  </a:lnTo>
                  <a:lnTo>
                    <a:pt x="4352" y="224"/>
                  </a:lnTo>
                  <a:lnTo>
                    <a:pt x="3982" y="336"/>
                  </a:lnTo>
                  <a:lnTo>
                    <a:pt x="3704" y="449"/>
                  </a:lnTo>
                  <a:lnTo>
                    <a:pt x="3426" y="561"/>
                  </a:lnTo>
                  <a:lnTo>
                    <a:pt x="3149" y="785"/>
                  </a:lnTo>
                  <a:lnTo>
                    <a:pt x="2963" y="1009"/>
                  </a:lnTo>
                  <a:lnTo>
                    <a:pt x="2686" y="1345"/>
                  </a:lnTo>
                  <a:lnTo>
                    <a:pt x="2408" y="1457"/>
                  </a:lnTo>
                  <a:lnTo>
                    <a:pt x="2223" y="1681"/>
                  </a:lnTo>
                  <a:lnTo>
                    <a:pt x="1945" y="1905"/>
                  </a:lnTo>
                  <a:lnTo>
                    <a:pt x="1760" y="2241"/>
                  </a:lnTo>
                  <a:lnTo>
                    <a:pt x="1389" y="2577"/>
                  </a:lnTo>
                  <a:lnTo>
                    <a:pt x="1112" y="3138"/>
                  </a:lnTo>
                  <a:lnTo>
                    <a:pt x="834" y="3474"/>
                  </a:lnTo>
                  <a:lnTo>
                    <a:pt x="556" y="3922"/>
                  </a:lnTo>
                  <a:lnTo>
                    <a:pt x="371" y="4370"/>
                  </a:lnTo>
                  <a:lnTo>
                    <a:pt x="278" y="4706"/>
                  </a:lnTo>
                  <a:lnTo>
                    <a:pt x="93" y="5042"/>
                  </a:lnTo>
                  <a:lnTo>
                    <a:pt x="0" y="5378"/>
                  </a:lnTo>
                  <a:lnTo>
                    <a:pt x="0" y="5603"/>
                  </a:lnTo>
                  <a:lnTo>
                    <a:pt x="0" y="5827"/>
                  </a:lnTo>
                  <a:lnTo>
                    <a:pt x="93" y="6163"/>
                  </a:lnTo>
                  <a:lnTo>
                    <a:pt x="278" y="6387"/>
                  </a:lnTo>
                  <a:lnTo>
                    <a:pt x="649" y="6387"/>
                  </a:lnTo>
                  <a:lnTo>
                    <a:pt x="926" y="6499"/>
                  </a:lnTo>
                  <a:lnTo>
                    <a:pt x="1204" y="6387"/>
                  </a:lnTo>
                  <a:lnTo>
                    <a:pt x="1297" y="6387"/>
                  </a:lnTo>
                  <a:lnTo>
                    <a:pt x="1297" y="6387"/>
                  </a:lnTo>
                  <a:close/>
                </a:path>
              </a:pathLst>
            </a:custGeom>
            <a:solidFill>
              <a:srgbClr val="000000"/>
            </a:solidFill>
            <a:ln>
              <a:noFill/>
            </a:ln>
          </p:spPr>
          <p:txBody>
            <a:bodyPr lIns="91425" tIns="91425" rIns="91425" bIns="91425" anchor="ctr" anchorCtr="0">
              <a:noAutofit/>
            </a:bodyPr>
            <a:lstStyle/>
            <a:p>
              <a:endParaRPr/>
            </a:p>
          </p:txBody>
        </p:sp>
        <p:sp>
          <p:nvSpPr>
            <p:cNvPr id="127" name="Shape 127"/>
            <p:cNvSpPr/>
            <p:nvPr/>
          </p:nvSpPr>
          <p:spPr>
            <a:xfrm>
              <a:off x="365725" y="907550"/>
              <a:ext cx="148175" cy="913200"/>
            </a:xfrm>
            <a:custGeom>
              <a:avLst/>
              <a:gdLst/>
              <a:ahLst/>
              <a:cxnLst/>
              <a:rect l="0" t="0" r="0" b="0"/>
              <a:pathLst>
                <a:path w="5927" h="36528" extrusionOk="0">
                  <a:moveTo>
                    <a:pt x="4723" y="1"/>
                  </a:moveTo>
                  <a:lnTo>
                    <a:pt x="4723" y="1"/>
                  </a:lnTo>
                  <a:lnTo>
                    <a:pt x="4723" y="337"/>
                  </a:lnTo>
                  <a:lnTo>
                    <a:pt x="4630" y="561"/>
                  </a:lnTo>
                  <a:lnTo>
                    <a:pt x="4630" y="785"/>
                  </a:lnTo>
                  <a:lnTo>
                    <a:pt x="4538" y="1121"/>
                  </a:lnTo>
                  <a:lnTo>
                    <a:pt x="4538" y="1569"/>
                  </a:lnTo>
                  <a:lnTo>
                    <a:pt x="4445" y="1793"/>
                  </a:lnTo>
                  <a:lnTo>
                    <a:pt x="4352" y="2353"/>
                  </a:lnTo>
                  <a:lnTo>
                    <a:pt x="4352" y="2802"/>
                  </a:lnTo>
                  <a:lnTo>
                    <a:pt x="4260" y="3250"/>
                  </a:lnTo>
                  <a:lnTo>
                    <a:pt x="4167" y="3810"/>
                  </a:lnTo>
                  <a:lnTo>
                    <a:pt x="4167" y="4370"/>
                  </a:lnTo>
                  <a:lnTo>
                    <a:pt x="3982" y="5043"/>
                  </a:lnTo>
                  <a:lnTo>
                    <a:pt x="3982" y="5715"/>
                  </a:lnTo>
                  <a:lnTo>
                    <a:pt x="3797" y="6275"/>
                  </a:lnTo>
                  <a:lnTo>
                    <a:pt x="3797" y="6947"/>
                  </a:lnTo>
                  <a:lnTo>
                    <a:pt x="3612" y="7620"/>
                  </a:lnTo>
                  <a:lnTo>
                    <a:pt x="3612" y="8404"/>
                  </a:lnTo>
                  <a:lnTo>
                    <a:pt x="3427" y="9188"/>
                  </a:lnTo>
                  <a:lnTo>
                    <a:pt x="3334" y="9973"/>
                  </a:lnTo>
                  <a:lnTo>
                    <a:pt x="3241" y="10645"/>
                  </a:lnTo>
                  <a:lnTo>
                    <a:pt x="3149" y="11541"/>
                  </a:lnTo>
                  <a:lnTo>
                    <a:pt x="3056" y="12325"/>
                  </a:lnTo>
                  <a:lnTo>
                    <a:pt x="2964" y="13110"/>
                  </a:lnTo>
                  <a:lnTo>
                    <a:pt x="2778" y="14006"/>
                  </a:lnTo>
                  <a:lnTo>
                    <a:pt x="2778" y="14790"/>
                  </a:lnTo>
                  <a:lnTo>
                    <a:pt x="2593" y="15687"/>
                  </a:lnTo>
                  <a:lnTo>
                    <a:pt x="2501" y="16583"/>
                  </a:lnTo>
                  <a:lnTo>
                    <a:pt x="2408" y="17480"/>
                  </a:lnTo>
                  <a:lnTo>
                    <a:pt x="2315" y="18264"/>
                  </a:lnTo>
                  <a:lnTo>
                    <a:pt x="2223" y="19160"/>
                  </a:lnTo>
                  <a:lnTo>
                    <a:pt x="2038" y="19945"/>
                  </a:lnTo>
                  <a:lnTo>
                    <a:pt x="1945" y="20841"/>
                  </a:lnTo>
                  <a:lnTo>
                    <a:pt x="1852" y="21625"/>
                  </a:lnTo>
                  <a:lnTo>
                    <a:pt x="1667" y="22409"/>
                  </a:lnTo>
                  <a:lnTo>
                    <a:pt x="1575" y="23306"/>
                  </a:lnTo>
                  <a:lnTo>
                    <a:pt x="1482" y="24202"/>
                  </a:lnTo>
                  <a:lnTo>
                    <a:pt x="1390" y="24987"/>
                  </a:lnTo>
                  <a:lnTo>
                    <a:pt x="1297" y="25771"/>
                  </a:lnTo>
                  <a:lnTo>
                    <a:pt x="1112" y="26555"/>
                  </a:lnTo>
                  <a:lnTo>
                    <a:pt x="1019" y="27227"/>
                  </a:lnTo>
                  <a:lnTo>
                    <a:pt x="927" y="28012"/>
                  </a:lnTo>
                  <a:lnTo>
                    <a:pt x="834" y="28796"/>
                  </a:lnTo>
                  <a:lnTo>
                    <a:pt x="741" y="29468"/>
                  </a:lnTo>
                  <a:lnTo>
                    <a:pt x="649" y="30141"/>
                  </a:lnTo>
                  <a:lnTo>
                    <a:pt x="649" y="30925"/>
                  </a:lnTo>
                  <a:lnTo>
                    <a:pt x="556" y="31485"/>
                  </a:lnTo>
                  <a:lnTo>
                    <a:pt x="464" y="32045"/>
                  </a:lnTo>
                  <a:lnTo>
                    <a:pt x="371" y="32606"/>
                  </a:lnTo>
                  <a:lnTo>
                    <a:pt x="371" y="33166"/>
                  </a:lnTo>
                  <a:lnTo>
                    <a:pt x="278" y="33614"/>
                  </a:lnTo>
                  <a:lnTo>
                    <a:pt x="278" y="34174"/>
                  </a:lnTo>
                  <a:lnTo>
                    <a:pt x="186" y="34510"/>
                  </a:lnTo>
                  <a:lnTo>
                    <a:pt x="186" y="34959"/>
                  </a:lnTo>
                  <a:lnTo>
                    <a:pt x="93" y="35295"/>
                  </a:lnTo>
                  <a:lnTo>
                    <a:pt x="93" y="35631"/>
                  </a:lnTo>
                  <a:lnTo>
                    <a:pt x="1" y="35855"/>
                  </a:lnTo>
                  <a:lnTo>
                    <a:pt x="1" y="36079"/>
                  </a:lnTo>
                  <a:lnTo>
                    <a:pt x="1" y="36415"/>
                  </a:lnTo>
                  <a:lnTo>
                    <a:pt x="93" y="36527"/>
                  </a:lnTo>
                  <a:lnTo>
                    <a:pt x="186" y="36415"/>
                  </a:lnTo>
                  <a:lnTo>
                    <a:pt x="371" y="36303"/>
                  </a:lnTo>
                  <a:lnTo>
                    <a:pt x="649" y="36079"/>
                  </a:lnTo>
                  <a:lnTo>
                    <a:pt x="927" y="35855"/>
                  </a:lnTo>
                  <a:lnTo>
                    <a:pt x="1204" y="35519"/>
                  </a:lnTo>
                  <a:lnTo>
                    <a:pt x="1390" y="35295"/>
                  </a:lnTo>
                  <a:lnTo>
                    <a:pt x="1575" y="35183"/>
                  </a:lnTo>
                  <a:lnTo>
                    <a:pt x="1667" y="35183"/>
                  </a:lnTo>
                  <a:lnTo>
                    <a:pt x="5927" y="673"/>
                  </a:lnTo>
                  <a:lnTo>
                    <a:pt x="4723" y="1"/>
                  </a:lnTo>
                  <a:lnTo>
                    <a:pt x="4723" y="1"/>
                  </a:lnTo>
                  <a:close/>
                </a:path>
              </a:pathLst>
            </a:custGeom>
            <a:solidFill>
              <a:srgbClr val="000000"/>
            </a:solidFill>
            <a:ln>
              <a:noFill/>
            </a:ln>
          </p:spPr>
          <p:txBody>
            <a:bodyPr lIns="91425" tIns="91425" rIns="91425" bIns="91425" anchor="ctr" anchorCtr="0">
              <a:noAutofit/>
            </a:bodyPr>
            <a:lstStyle/>
            <a:p>
              <a:endParaRPr/>
            </a:p>
          </p:txBody>
        </p:sp>
        <p:sp>
          <p:nvSpPr>
            <p:cNvPr id="128" name="Shape 128"/>
            <p:cNvSpPr/>
            <p:nvPr/>
          </p:nvSpPr>
          <p:spPr>
            <a:xfrm>
              <a:off x="386550" y="1120425"/>
              <a:ext cx="206050" cy="249325"/>
            </a:xfrm>
            <a:custGeom>
              <a:avLst/>
              <a:gdLst/>
              <a:ahLst/>
              <a:cxnLst/>
              <a:rect l="0" t="0" r="0" b="0"/>
              <a:pathLst>
                <a:path w="8242" h="9973" extrusionOk="0">
                  <a:moveTo>
                    <a:pt x="3519" y="9973"/>
                  </a:moveTo>
                  <a:lnTo>
                    <a:pt x="5279" y="8852"/>
                  </a:lnTo>
                  <a:lnTo>
                    <a:pt x="5557" y="7508"/>
                  </a:lnTo>
                  <a:lnTo>
                    <a:pt x="6390" y="6948"/>
                  </a:lnTo>
                  <a:lnTo>
                    <a:pt x="6668" y="5827"/>
                  </a:lnTo>
                  <a:lnTo>
                    <a:pt x="7223" y="5491"/>
                  </a:lnTo>
                  <a:lnTo>
                    <a:pt x="8242" y="2466"/>
                  </a:lnTo>
                  <a:lnTo>
                    <a:pt x="5649" y="1"/>
                  </a:lnTo>
                  <a:lnTo>
                    <a:pt x="649" y="337"/>
                  </a:lnTo>
                  <a:lnTo>
                    <a:pt x="186" y="5155"/>
                  </a:lnTo>
                  <a:lnTo>
                    <a:pt x="1" y="8852"/>
                  </a:lnTo>
                  <a:lnTo>
                    <a:pt x="3519" y="9973"/>
                  </a:lnTo>
                  <a:lnTo>
                    <a:pt x="3519" y="9973"/>
                  </a:lnTo>
                  <a:close/>
                </a:path>
              </a:pathLst>
            </a:custGeom>
            <a:solidFill>
              <a:srgbClr val="000000"/>
            </a:solidFill>
            <a:ln>
              <a:noFill/>
            </a:ln>
          </p:spPr>
          <p:txBody>
            <a:bodyPr lIns="91425" tIns="91425" rIns="91425" bIns="91425" anchor="ctr" anchorCtr="0">
              <a:noAutofit/>
            </a:bodyPr>
            <a:lstStyle/>
            <a:p>
              <a:endParaRPr/>
            </a:p>
          </p:txBody>
        </p:sp>
        <p:sp>
          <p:nvSpPr>
            <p:cNvPr id="129" name="Shape 129"/>
            <p:cNvSpPr/>
            <p:nvPr/>
          </p:nvSpPr>
          <p:spPr>
            <a:xfrm>
              <a:off x="432850" y="1156850"/>
              <a:ext cx="122725" cy="170900"/>
            </a:xfrm>
            <a:custGeom>
              <a:avLst/>
              <a:gdLst/>
              <a:ahLst/>
              <a:cxnLst/>
              <a:rect l="0" t="0" r="0" b="0"/>
              <a:pathLst>
                <a:path w="4909" h="6836" extrusionOk="0">
                  <a:moveTo>
                    <a:pt x="2779" y="6835"/>
                  </a:moveTo>
                  <a:lnTo>
                    <a:pt x="1" y="4594"/>
                  </a:lnTo>
                  <a:lnTo>
                    <a:pt x="742" y="3698"/>
                  </a:lnTo>
                  <a:lnTo>
                    <a:pt x="464" y="1569"/>
                  </a:lnTo>
                  <a:lnTo>
                    <a:pt x="1667" y="1569"/>
                  </a:lnTo>
                  <a:lnTo>
                    <a:pt x="1667" y="1"/>
                  </a:lnTo>
                  <a:lnTo>
                    <a:pt x="3705" y="1121"/>
                  </a:lnTo>
                  <a:lnTo>
                    <a:pt x="4908" y="2690"/>
                  </a:lnTo>
                  <a:lnTo>
                    <a:pt x="4723" y="3698"/>
                  </a:lnTo>
                  <a:lnTo>
                    <a:pt x="3334" y="2578"/>
                  </a:lnTo>
                  <a:lnTo>
                    <a:pt x="3890" y="4594"/>
                  </a:lnTo>
                  <a:lnTo>
                    <a:pt x="2871" y="4930"/>
                  </a:lnTo>
                  <a:lnTo>
                    <a:pt x="2779" y="6835"/>
                  </a:lnTo>
                  <a:lnTo>
                    <a:pt x="2779" y="6835"/>
                  </a:lnTo>
                  <a:close/>
                </a:path>
              </a:pathLst>
            </a:custGeom>
            <a:solidFill>
              <a:srgbClr val="FFE6D9"/>
            </a:solidFill>
            <a:ln>
              <a:noFill/>
            </a:ln>
          </p:spPr>
          <p:txBody>
            <a:bodyPr lIns="91425" tIns="91425" rIns="91425" bIns="91425" anchor="ctr" anchorCtr="0">
              <a:noAutofit/>
            </a:bodyPr>
            <a:lstStyle/>
            <a:p>
              <a:endParaRPr/>
            </a:p>
          </p:txBody>
        </p:sp>
        <p:sp>
          <p:nvSpPr>
            <p:cNvPr id="130" name="Shape 130"/>
            <p:cNvSpPr/>
            <p:nvPr/>
          </p:nvSpPr>
          <p:spPr>
            <a:xfrm>
              <a:off x="1782400" y="742275"/>
              <a:ext cx="277800" cy="226925"/>
            </a:xfrm>
            <a:custGeom>
              <a:avLst/>
              <a:gdLst/>
              <a:ahLst/>
              <a:cxnLst/>
              <a:rect l="0" t="0" r="0" b="0"/>
              <a:pathLst>
                <a:path w="11112" h="9077" extrusionOk="0">
                  <a:moveTo>
                    <a:pt x="371" y="7732"/>
                  </a:moveTo>
                  <a:lnTo>
                    <a:pt x="371" y="7620"/>
                  </a:lnTo>
                  <a:lnTo>
                    <a:pt x="371" y="7396"/>
                  </a:lnTo>
                  <a:lnTo>
                    <a:pt x="463" y="7172"/>
                  </a:lnTo>
                  <a:lnTo>
                    <a:pt x="648" y="6948"/>
                  </a:lnTo>
                  <a:lnTo>
                    <a:pt x="834" y="6499"/>
                  </a:lnTo>
                  <a:lnTo>
                    <a:pt x="1019" y="6163"/>
                  </a:lnTo>
                  <a:lnTo>
                    <a:pt x="1297" y="5715"/>
                  </a:lnTo>
                  <a:lnTo>
                    <a:pt x="1760" y="5491"/>
                  </a:lnTo>
                  <a:lnTo>
                    <a:pt x="1852" y="5155"/>
                  </a:lnTo>
                  <a:lnTo>
                    <a:pt x="2037" y="5043"/>
                  </a:lnTo>
                  <a:lnTo>
                    <a:pt x="2315" y="4819"/>
                  </a:lnTo>
                  <a:lnTo>
                    <a:pt x="2593" y="4707"/>
                  </a:lnTo>
                  <a:lnTo>
                    <a:pt x="2778" y="4595"/>
                  </a:lnTo>
                  <a:lnTo>
                    <a:pt x="3056" y="4483"/>
                  </a:lnTo>
                  <a:lnTo>
                    <a:pt x="3334" y="4259"/>
                  </a:lnTo>
                  <a:lnTo>
                    <a:pt x="3611" y="4259"/>
                  </a:lnTo>
                  <a:lnTo>
                    <a:pt x="3889" y="4034"/>
                  </a:lnTo>
                  <a:lnTo>
                    <a:pt x="4260" y="4034"/>
                  </a:lnTo>
                  <a:lnTo>
                    <a:pt x="4537" y="4034"/>
                  </a:lnTo>
                  <a:lnTo>
                    <a:pt x="4908" y="4034"/>
                  </a:lnTo>
                  <a:lnTo>
                    <a:pt x="5278" y="4034"/>
                  </a:lnTo>
                  <a:lnTo>
                    <a:pt x="5648" y="4147"/>
                  </a:lnTo>
                  <a:lnTo>
                    <a:pt x="6019" y="4259"/>
                  </a:lnTo>
                  <a:lnTo>
                    <a:pt x="6482" y="4371"/>
                  </a:lnTo>
                  <a:lnTo>
                    <a:pt x="6760" y="4483"/>
                  </a:lnTo>
                  <a:lnTo>
                    <a:pt x="7130" y="4707"/>
                  </a:lnTo>
                  <a:lnTo>
                    <a:pt x="7500" y="4931"/>
                  </a:lnTo>
                  <a:lnTo>
                    <a:pt x="7778" y="5155"/>
                  </a:lnTo>
                  <a:lnTo>
                    <a:pt x="7963" y="5491"/>
                  </a:lnTo>
                  <a:lnTo>
                    <a:pt x="8241" y="5715"/>
                  </a:lnTo>
                  <a:lnTo>
                    <a:pt x="8426" y="6163"/>
                  </a:lnTo>
                  <a:lnTo>
                    <a:pt x="8611" y="6499"/>
                  </a:lnTo>
                  <a:lnTo>
                    <a:pt x="8704" y="6724"/>
                  </a:lnTo>
                  <a:lnTo>
                    <a:pt x="8797" y="7060"/>
                  </a:lnTo>
                  <a:lnTo>
                    <a:pt x="8982" y="7396"/>
                  </a:lnTo>
                  <a:lnTo>
                    <a:pt x="9074" y="7732"/>
                  </a:lnTo>
                  <a:lnTo>
                    <a:pt x="9167" y="7956"/>
                  </a:lnTo>
                  <a:lnTo>
                    <a:pt x="9260" y="8180"/>
                  </a:lnTo>
                  <a:lnTo>
                    <a:pt x="9352" y="8404"/>
                  </a:lnTo>
                  <a:lnTo>
                    <a:pt x="9445" y="8628"/>
                  </a:lnTo>
                  <a:lnTo>
                    <a:pt x="9537" y="8852"/>
                  </a:lnTo>
                  <a:lnTo>
                    <a:pt x="9815" y="8964"/>
                  </a:lnTo>
                  <a:lnTo>
                    <a:pt x="10000" y="8964"/>
                  </a:lnTo>
                  <a:lnTo>
                    <a:pt x="10185" y="9077"/>
                  </a:lnTo>
                  <a:lnTo>
                    <a:pt x="10463" y="8964"/>
                  </a:lnTo>
                  <a:lnTo>
                    <a:pt x="10648" y="8852"/>
                  </a:lnTo>
                  <a:lnTo>
                    <a:pt x="10648" y="8852"/>
                  </a:lnTo>
                  <a:lnTo>
                    <a:pt x="10648" y="8628"/>
                  </a:lnTo>
                  <a:lnTo>
                    <a:pt x="10741" y="8292"/>
                  </a:lnTo>
                  <a:lnTo>
                    <a:pt x="10834" y="7956"/>
                  </a:lnTo>
                  <a:lnTo>
                    <a:pt x="10834" y="7732"/>
                  </a:lnTo>
                  <a:lnTo>
                    <a:pt x="10926" y="7508"/>
                  </a:lnTo>
                  <a:lnTo>
                    <a:pt x="10926" y="7284"/>
                  </a:lnTo>
                  <a:lnTo>
                    <a:pt x="11019" y="7060"/>
                  </a:lnTo>
                  <a:lnTo>
                    <a:pt x="11019" y="6724"/>
                  </a:lnTo>
                  <a:lnTo>
                    <a:pt x="11019" y="6499"/>
                  </a:lnTo>
                  <a:lnTo>
                    <a:pt x="11019" y="6163"/>
                  </a:lnTo>
                  <a:lnTo>
                    <a:pt x="11111" y="5939"/>
                  </a:lnTo>
                  <a:lnTo>
                    <a:pt x="11019" y="5603"/>
                  </a:lnTo>
                  <a:lnTo>
                    <a:pt x="11019" y="5267"/>
                  </a:lnTo>
                  <a:lnTo>
                    <a:pt x="11019" y="4931"/>
                  </a:lnTo>
                  <a:lnTo>
                    <a:pt x="11019" y="4707"/>
                  </a:lnTo>
                  <a:lnTo>
                    <a:pt x="10926" y="4371"/>
                  </a:lnTo>
                  <a:lnTo>
                    <a:pt x="10834" y="4034"/>
                  </a:lnTo>
                  <a:lnTo>
                    <a:pt x="10741" y="3698"/>
                  </a:lnTo>
                  <a:lnTo>
                    <a:pt x="10648" y="3474"/>
                  </a:lnTo>
                  <a:lnTo>
                    <a:pt x="10556" y="3026"/>
                  </a:lnTo>
                  <a:lnTo>
                    <a:pt x="10371" y="2690"/>
                  </a:lnTo>
                  <a:lnTo>
                    <a:pt x="10185" y="2466"/>
                  </a:lnTo>
                  <a:lnTo>
                    <a:pt x="10000" y="2130"/>
                  </a:lnTo>
                  <a:lnTo>
                    <a:pt x="9815" y="1906"/>
                  </a:lnTo>
                  <a:lnTo>
                    <a:pt x="9537" y="1570"/>
                  </a:lnTo>
                  <a:lnTo>
                    <a:pt x="9260" y="1345"/>
                  </a:lnTo>
                  <a:lnTo>
                    <a:pt x="8982" y="1121"/>
                  </a:lnTo>
                  <a:lnTo>
                    <a:pt x="8611" y="897"/>
                  </a:lnTo>
                  <a:lnTo>
                    <a:pt x="8241" y="673"/>
                  </a:lnTo>
                  <a:lnTo>
                    <a:pt x="7871" y="561"/>
                  </a:lnTo>
                  <a:lnTo>
                    <a:pt x="7593" y="337"/>
                  </a:lnTo>
                  <a:lnTo>
                    <a:pt x="7223" y="225"/>
                  </a:lnTo>
                  <a:lnTo>
                    <a:pt x="6945" y="225"/>
                  </a:lnTo>
                  <a:lnTo>
                    <a:pt x="6574" y="113"/>
                  </a:lnTo>
                  <a:lnTo>
                    <a:pt x="6297" y="113"/>
                  </a:lnTo>
                  <a:lnTo>
                    <a:pt x="5926" y="1"/>
                  </a:lnTo>
                  <a:lnTo>
                    <a:pt x="5648" y="1"/>
                  </a:lnTo>
                  <a:lnTo>
                    <a:pt x="5278" y="1"/>
                  </a:lnTo>
                  <a:lnTo>
                    <a:pt x="5000" y="113"/>
                  </a:lnTo>
                  <a:lnTo>
                    <a:pt x="4630" y="113"/>
                  </a:lnTo>
                  <a:lnTo>
                    <a:pt x="4352" y="225"/>
                  </a:lnTo>
                  <a:lnTo>
                    <a:pt x="4074" y="337"/>
                  </a:lnTo>
                  <a:lnTo>
                    <a:pt x="3889" y="449"/>
                  </a:lnTo>
                  <a:lnTo>
                    <a:pt x="3519" y="561"/>
                  </a:lnTo>
                  <a:lnTo>
                    <a:pt x="3241" y="673"/>
                  </a:lnTo>
                  <a:lnTo>
                    <a:pt x="3056" y="785"/>
                  </a:lnTo>
                  <a:lnTo>
                    <a:pt x="2778" y="1009"/>
                  </a:lnTo>
                  <a:lnTo>
                    <a:pt x="2500" y="1121"/>
                  </a:lnTo>
                  <a:lnTo>
                    <a:pt x="2315" y="1345"/>
                  </a:lnTo>
                  <a:lnTo>
                    <a:pt x="2037" y="1457"/>
                  </a:lnTo>
                  <a:lnTo>
                    <a:pt x="1852" y="1682"/>
                  </a:lnTo>
                  <a:lnTo>
                    <a:pt x="1482" y="2018"/>
                  </a:lnTo>
                  <a:lnTo>
                    <a:pt x="1204" y="2354"/>
                  </a:lnTo>
                  <a:lnTo>
                    <a:pt x="834" y="2690"/>
                  </a:lnTo>
                  <a:lnTo>
                    <a:pt x="648" y="3026"/>
                  </a:lnTo>
                  <a:lnTo>
                    <a:pt x="371" y="3250"/>
                  </a:lnTo>
                  <a:lnTo>
                    <a:pt x="278" y="3586"/>
                  </a:lnTo>
                  <a:lnTo>
                    <a:pt x="93" y="3922"/>
                  </a:lnTo>
                  <a:lnTo>
                    <a:pt x="93" y="4371"/>
                  </a:lnTo>
                  <a:lnTo>
                    <a:pt x="0" y="4707"/>
                  </a:lnTo>
                  <a:lnTo>
                    <a:pt x="0" y="5155"/>
                  </a:lnTo>
                  <a:lnTo>
                    <a:pt x="0" y="5491"/>
                  </a:lnTo>
                  <a:lnTo>
                    <a:pt x="0" y="5827"/>
                  </a:lnTo>
                  <a:lnTo>
                    <a:pt x="0" y="6163"/>
                  </a:lnTo>
                  <a:lnTo>
                    <a:pt x="93" y="6499"/>
                  </a:lnTo>
                  <a:lnTo>
                    <a:pt x="93" y="6836"/>
                  </a:lnTo>
                  <a:lnTo>
                    <a:pt x="185" y="7172"/>
                  </a:lnTo>
                  <a:lnTo>
                    <a:pt x="278" y="7508"/>
                  </a:lnTo>
                  <a:lnTo>
                    <a:pt x="371" y="7732"/>
                  </a:lnTo>
                  <a:lnTo>
                    <a:pt x="371" y="7732"/>
                  </a:lnTo>
                  <a:close/>
                </a:path>
              </a:pathLst>
            </a:custGeom>
            <a:solidFill>
              <a:srgbClr val="000000"/>
            </a:solidFill>
            <a:ln>
              <a:noFill/>
            </a:ln>
          </p:spPr>
          <p:txBody>
            <a:bodyPr lIns="91425" tIns="91425" rIns="91425" bIns="91425" anchor="ctr" anchorCtr="0">
              <a:noAutofit/>
            </a:bodyPr>
            <a:lstStyle/>
            <a:p>
              <a:endParaRPr/>
            </a:p>
          </p:txBody>
        </p:sp>
        <p:sp>
          <p:nvSpPr>
            <p:cNvPr id="131" name="Shape 131"/>
            <p:cNvSpPr/>
            <p:nvPr/>
          </p:nvSpPr>
          <p:spPr>
            <a:xfrm>
              <a:off x="2062500" y="1268900"/>
              <a:ext cx="104175" cy="661075"/>
            </a:xfrm>
            <a:custGeom>
              <a:avLst/>
              <a:gdLst/>
              <a:ahLst/>
              <a:cxnLst/>
              <a:rect l="0" t="0" r="0" b="0"/>
              <a:pathLst>
                <a:path w="4167" h="26443" extrusionOk="0">
                  <a:moveTo>
                    <a:pt x="0" y="112"/>
                  </a:moveTo>
                  <a:lnTo>
                    <a:pt x="2130" y="25547"/>
                  </a:lnTo>
                  <a:lnTo>
                    <a:pt x="4167" y="26443"/>
                  </a:lnTo>
                  <a:lnTo>
                    <a:pt x="463" y="0"/>
                  </a:lnTo>
                  <a:lnTo>
                    <a:pt x="0" y="112"/>
                  </a:lnTo>
                  <a:lnTo>
                    <a:pt x="0" y="112"/>
                  </a:lnTo>
                  <a:close/>
                </a:path>
              </a:pathLst>
            </a:custGeom>
            <a:solidFill>
              <a:srgbClr val="000000"/>
            </a:solidFill>
            <a:ln>
              <a:noFill/>
            </a:ln>
          </p:spPr>
          <p:txBody>
            <a:bodyPr lIns="91425" tIns="91425" rIns="91425" bIns="91425" anchor="ctr" anchorCtr="0">
              <a:noAutofit/>
            </a:bodyPr>
            <a:lstStyle/>
            <a:p>
              <a:endParaRPr/>
            </a:p>
          </p:txBody>
        </p:sp>
        <p:sp>
          <p:nvSpPr>
            <p:cNvPr id="132" name="Shape 132"/>
            <p:cNvSpPr/>
            <p:nvPr/>
          </p:nvSpPr>
          <p:spPr>
            <a:xfrm>
              <a:off x="1942125" y="1140050"/>
              <a:ext cx="199100" cy="271725"/>
            </a:xfrm>
            <a:custGeom>
              <a:avLst/>
              <a:gdLst/>
              <a:ahLst/>
              <a:cxnLst/>
              <a:rect l="0" t="0" r="0" b="0"/>
              <a:pathLst>
                <a:path w="7964" h="10869" extrusionOk="0">
                  <a:moveTo>
                    <a:pt x="2408" y="10532"/>
                  </a:moveTo>
                  <a:lnTo>
                    <a:pt x="1111" y="8740"/>
                  </a:lnTo>
                  <a:lnTo>
                    <a:pt x="1204" y="7395"/>
                  </a:lnTo>
                  <a:lnTo>
                    <a:pt x="463" y="6387"/>
                  </a:lnTo>
                  <a:lnTo>
                    <a:pt x="556" y="5154"/>
                  </a:lnTo>
                  <a:lnTo>
                    <a:pt x="93" y="4594"/>
                  </a:lnTo>
                  <a:lnTo>
                    <a:pt x="0" y="1457"/>
                  </a:lnTo>
                  <a:lnTo>
                    <a:pt x="3334" y="0"/>
                  </a:lnTo>
                  <a:lnTo>
                    <a:pt x="7963" y="2353"/>
                  </a:lnTo>
                  <a:lnTo>
                    <a:pt x="7037" y="7395"/>
                  </a:lnTo>
                  <a:lnTo>
                    <a:pt x="6111" y="10869"/>
                  </a:lnTo>
                  <a:lnTo>
                    <a:pt x="2408" y="10532"/>
                  </a:lnTo>
                  <a:lnTo>
                    <a:pt x="2408" y="10532"/>
                  </a:lnTo>
                  <a:close/>
                </a:path>
              </a:pathLst>
            </a:custGeom>
            <a:solidFill>
              <a:srgbClr val="000000"/>
            </a:solidFill>
            <a:ln>
              <a:noFill/>
            </a:ln>
          </p:spPr>
          <p:txBody>
            <a:bodyPr lIns="91425" tIns="91425" rIns="91425" bIns="91425" anchor="ctr" anchorCtr="0">
              <a:noAutofit/>
            </a:bodyPr>
            <a:lstStyle/>
            <a:p>
              <a:endParaRPr/>
            </a:p>
          </p:txBody>
        </p:sp>
        <p:sp>
          <p:nvSpPr>
            <p:cNvPr id="133" name="Shape 133"/>
            <p:cNvSpPr/>
            <p:nvPr/>
          </p:nvSpPr>
          <p:spPr>
            <a:xfrm>
              <a:off x="1962950" y="1168050"/>
              <a:ext cx="118075" cy="154100"/>
            </a:xfrm>
            <a:custGeom>
              <a:avLst/>
              <a:gdLst/>
              <a:ahLst/>
              <a:cxnLst/>
              <a:rect l="0" t="0" r="0" b="0"/>
              <a:pathLst>
                <a:path w="4723" h="6164" extrusionOk="0">
                  <a:moveTo>
                    <a:pt x="926" y="6163"/>
                  </a:moveTo>
                  <a:lnTo>
                    <a:pt x="4352" y="5155"/>
                  </a:lnTo>
                  <a:lnTo>
                    <a:pt x="3982" y="4034"/>
                  </a:lnTo>
                  <a:lnTo>
                    <a:pt x="4723" y="1905"/>
                  </a:lnTo>
                  <a:lnTo>
                    <a:pt x="3612" y="1569"/>
                  </a:lnTo>
                  <a:lnTo>
                    <a:pt x="4075" y="1"/>
                  </a:lnTo>
                  <a:lnTo>
                    <a:pt x="1760" y="337"/>
                  </a:lnTo>
                  <a:lnTo>
                    <a:pt x="1" y="1233"/>
                  </a:lnTo>
                  <a:lnTo>
                    <a:pt x="1" y="2242"/>
                  </a:lnTo>
                  <a:lnTo>
                    <a:pt x="1667" y="1793"/>
                  </a:lnTo>
                  <a:lnTo>
                    <a:pt x="649" y="3586"/>
                  </a:lnTo>
                  <a:lnTo>
                    <a:pt x="1575" y="4146"/>
                  </a:lnTo>
                  <a:lnTo>
                    <a:pt x="926" y="6163"/>
                  </a:lnTo>
                  <a:lnTo>
                    <a:pt x="926" y="6163"/>
                  </a:lnTo>
                  <a:close/>
                </a:path>
              </a:pathLst>
            </a:custGeom>
            <a:solidFill>
              <a:srgbClr val="FFE6D9"/>
            </a:solidFill>
            <a:ln>
              <a:noFill/>
            </a:ln>
          </p:spPr>
          <p:txBody>
            <a:bodyPr lIns="91425" tIns="91425" rIns="91425" bIns="91425" anchor="ctr" anchorCtr="0">
              <a:noAutofit/>
            </a:bodyPr>
            <a:lstStyle/>
            <a:p>
              <a:endParaRPr/>
            </a:p>
          </p:txBody>
        </p:sp>
        <p:sp>
          <p:nvSpPr>
            <p:cNvPr id="134" name="Shape 134"/>
            <p:cNvSpPr/>
            <p:nvPr/>
          </p:nvSpPr>
          <p:spPr>
            <a:xfrm>
              <a:off x="821750" y="1299700"/>
              <a:ext cx="849550" cy="58850"/>
            </a:xfrm>
            <a:custGeom>
              <a:avLst/>
              <a:gdLst/>
              <a:ahLst/>
              <a:cxnLst/>
              <a:rect l="0" t="0" r="0" b="0"/>
              <a:pathLst>
                <a:path w="33982" h="2354" extrusionOk="0">
                  <a:moveTo>
                    <a:pt x="0" y="1"/>
                  </a:moveTo>
                  <a:lnTo>
                    <a:pt x="0" y="1"/>
                  </a:lnTo>
                  <a:lnTo>
                    <a:pt x="371" y="1"/>
                  </a:lnTo>
                  <a:lnTo>
                    <a:pt x="556" y="1"/>
                  </a:lnTo>
                  <a:lnTo>
                    <a:pt x="834" y="1"/>
                  </a:lnTo>
                  <a:lnTo>
                    <a:pt x="1111" y="1"/>
                  </a:lnTo>
                  <a:lnTo>
                    <a:pt x="1482" y="1"/>
                  </a:lnTo>
                  <a:lnTo>
                    <a:pt x="1760" y="1"/>
                  </a:lnTo>
                  <a:lnTo>
                    <a:pt x="2223" y="1"/>
                  </a:lnTo>
                  <a:lnTo>
                    <a:pt x="2593" y="1"/>
                  </a:lnTo>
                  <a:lnTo>
                    <a:pt x="3149" y="1"/>
                  </a:lnTo>
                  <a:lnTo>
                    <a:pt x="3611" y="1"/>
                  </a:lnTo>
                  <a:lnTo>
                    <a:pt x="4167" y="1"/>
                  </a:lnTo>
                  <a:lnTo>
                    <a:pt x="4723" y="1"/>
                  </a:lnTo>
                  <a:lnTo>
                    <a:pt x="5371" y="1"/>
                  </a:lnTo>
                  <a:lnTo>
                    <a:pt x="5926" y="1"/>
                  </a:lnTo>
                  <a:lnTo>
                    <a:pt x="6574" y="1"/>
                  </a:lnTo>
                  <a:lnTo>
                    <a:pt x="7223" y="1"/>
                  </a:lnTo>
                  <a:lnTo>
                    <a:pt x="7871" y="1"/>
                  </a:lnTo>
                  <a:lnTo>
                    <a:pt x="8611" y="1"/>
                  </a:lnTo>
                  <a:lnTo>
                    <a:pt x="9260" y="1"/>
                  </a:lnTo>
                  <a:lnTo>
                    <a:pt x="10000" y="1"/>
                  </a:lnTo>
                  <a:lnTo>
                    <a:pt x="10741" y="1"/>
                  </a:lnTo>
                  <a:lnTo>
                    <a:pt x="11482" y="1"/>
                  </a:lnTo>
                  <a:lnTo>
                    <a:pt x="12223" y="1"/>
                  </a:lnTo>
                  <a:lnTo>
                    <a:pt x="12963" y="1"/>
                  </a:lnTo>
                  <a:lnTo>
                    <a:pt x="13797" y="113"/>
                  </a:lnTo>
                  <a:lnTo>
                    <a:pt x="14630" y="113"/>
                  </a:lnTo>
                  <a:lnTo>
                    <a:pt x="15371" y="113"/>
                  </a:lnTo>
                  <a:lnTo>
                    <a:pt x="16204" y="113"/>
                  </a:lnTo>
                  <a:lnTo>
                    <a:pt x="17037" y="225"/>
                  </a:lnTo>
                  <a:lnTo>
                    <a:pt x="17778" y="225"/>
                  </a:lnTo>
                  <a:lnTo>
                    <a:pt x="18611" y="225"/>
                  </a:lnTo>
                  <a:lnTo>
                    <a:pt x="19352" y="225"/>
                  </a:lnTo>
                  <a:lnTo>
                    <a:pt x="20186" y="225"/>
                  </a:lnTo>
                  <a:lnTo>
                    <a:pt x="20926" y="225"/>
                  </a:lnTo>
                  <a:lnTo>
                    <a:pt x="21667" y="225"/>
                  </a:lnTo>
                  <a:lnTo>
                    <a:pt x="22408" y="225"/>
                  </a:lnTo>
                  <a:lnTo>
                    <a:pt x="23241" y="337"/>
                  </a:lnTo>
                  <a:lnTo>
                    <a:pt x="23889" y="337"/>
                  </a:lnTo>
                  <a:lnTo>
                    <a:pt x="24630" y="337"/>
                  </a:lnTo>
                  <a:lnTo>
                    <a:pt x="25371" y="337"/>
                  </a:lnTo>
                  <a:lnTo>
                    <a:pt x="26019" y="337"/>
                  </a:lnTo>
                  <a:lnTo>
                    <a:pt x="26667" y="337"/>
                  </a:lnTo>
                  <a:lnTo>
                    <a:pt x="27408" y="337"/>
                  </a:lnTo>
                  <a:lnTo>
                    <a:pt x="27963" y="337"/>
                  </a:lnTo>
                  <a:lnTo>
                    <a:pt x="28611" y="449"/>
                  </a:lnTo>
                  <a:lnTo>
                    <a:pt x="29167" y="449"/>
                  </a:lnTo>
                  <a:lnTo>
                    <a:pt x="29723" y="449"/>
                  </a:lnTo>
                  <a:lnTo>
                    <a:pt x="30278" y="449"/>
                  </a:lnTo>
                  <a:lnTo>
                    <a:pt x="30741" y="449"/>
                  </a:lnTo>
                  <a:lnTo>
                    <a:pt x="31204" y="449"/>
                  </a:lnTo>
                  <a:lnTo>
                    <a:pt x="31667" y="449"/>
                  </a:lnTo>
                  <a:lnTo>
                    <a:pt x="32130" y="449"/>
                  </a:lnTo>
                  <a:lnTo>
                    <a:pt x="32500" y="561"/>
                  </a:lnTo>
                  <a:lnTo>
                    <a:pt x="32778" y="561"/>
                  </a:lnTo>
                  <a:lnTo>
                    <a:pt x="33056" y="561"/>
                  </a:lnTo>
                  <a:lnTo>
                    <a:pt x="33334" y="561"/>
                  </a:lnTo>
                  <a:lnTo>
                    <a:pt x="33519" y="561"/>
                  </a:lnTo>
                  <a:lnTo>
                    <a:pt x="33797" y="561"/>
                  </a:lnTo>
                  <a:lnTo>
                    <a:pt x="33982" y="561"/>
                  </a:lnTo>
                  <a:lnTo>
                    <a:pt x="33982" y="2354"/>
                  </a:lnTo>
                  <a:lnTo>
                    <a:pt x="93" y="1681"/>
                  </a:lnTo>
                  <a:lnTo>
                    <a:pt x="0" y="1"/>
                  </a:lnTo>
                  <a:lnTo>
                    <a:pt x="0" y="1"/>
                  </a:lnTo>
                  <a:close/>
                </a:path>
              </a:pathLst>
            </a:custGeom>
            <a:solidFill>
              <a:srgbClr val="000000"/>
            </a:solidFill>
            <a:ln>
              <a:noFill/>
            </a:ln>
          </p:spPr>
          <p:txBody>
            <a:bodyPr lIns="91425" tIns="91425" rIns="91425" bIns="91425" anchor="ctr" anchorCtr="0">
              <a:noAutofit/>
            </a:bodyPr>
            <a:lstStyle/>
            <a:p>
              <a:endParaRPr/>
            </a:p>
          </p:txBody>
        </p:sp>
        <p:sp>
          <p:nvSpPr>
            <p:cNvPr id="135" name="Shape 135"/>
            <p:cNvSpPr/>
            <p:nvPr/>
          </p:nvSpPr>
          <p:spPr>
            <a:xfrm>
              <a:off x="842575" y="1397750"/>
              <a:ext cx="770875" cy="675100"/>
            </a:xfrm>
            <a:custGeom>
              <a:avLst/>
              <a:gdLst/>
              <a:ahLst/>
              <a:cxnLst/>
              <a:rect l="0" t="0" r="0" b="0"/>
              <a:pathLst>
                <a:path w="30835" h="27004" extrusionOk="0">
                  <a:moveTo>
                    <a:pt x="1" y="0"/>
                  </a:moveTo>
                  <a:lnTo>
                    <a:pt x="186" y="27003"/>
                  </a:lnTo>
                  <a:lnTo>
                    <a:pt x="30834" y="26891"/>
                  </a:lnTo>
                  <a:lnTo>
                    <a:pt x="30649" y="3698"/>
                  </a:lnTo>
                  <a:lnTo>
                    <a:pt x="29445" y="3138"/>
                  </a:lnTo>
                  <a:lnTo>
                    <a:pt x="29075" y="25435"/>
                  </a:lnTo>
                  <a:lnTo>
                    <a:pt x="2130" y="25210"/>
                  </a:lnTo>
                  <a:lnTo>
                    <a:pt x="1575" y="897"/>
                  </a:lnTo>
                  <a:lnTo>
                    <a:pt x="1" y="0"/>
                  </a:lnTo>
                  <a:lnTo>
                    <a:pt x="1" y="0"/>
                  </a:lnTo>
                  <a:close/>
                </a:path>
              </a:pathLst>
            </a:custGeom>
            <a:solidFill>
              <a:srgbClr val="000000"/>
            </a:solidFill>
            <a:ln>
              <a:noFill/>
            </a:ln>
          </p:spPr>
          <p:txBody>
            <a:bodyPr lIns="91425" tIns="91425" rIns="91425" bIns="91425" anchor="ctr" anchorCtr="0">
              <a:noAutofit/>
            </a:bodyPr>
            <a:lstStyle/>
            <a:p>
              <a:endParaRPr/>
            </a:p>
          </p:txBody>
        </p:sp>
        <p:sp>
          <p:nvSpPr>
            <p:cNvPr id="136" name="Shape 136"/>
            <p:cNvSpPr/>
            <p:nvPr/>
          </p:nvSpPr>
          <p:spPr>
            <a:xfrm>
              <a:off x="1189800" y="1428550"/>
              <a:ext cx="62525" cy="540650"/>
            </a:xfrm>
            <a:custGeom>
              <a:avLst/>
              <a:gdLst/>
              <a:ahLst/>
              <a:cxnLst/>
              <a:rect l="0" t="0" r="0" b="0"/>
              <a:pathLst>
                <a:path w="2501" h="21626" extrusionOk="0">
                  <a:moveTo>
                    <a:pt x="1" y="337"/>
                  </a:moveTo>
                  <a:lnTo>
                    <a:pt x="741" y="21626"/>
                  </a:lnTo>
                  <a:lnTo>
                    <a:pt x="2501" y="21401"/>
                  </a:lnTo>
                  <a:lnTo>
                    <a:pt x="1112" y="1"/>
                  </a:lnTo>
                  <a:lnTo>
                    <a:pt x="1" y="337"/>
                  </a:lnTo>
                  <a:lnTo>
                    <a:pt x="1" y="337"/>
                  </a:lnTo>
                  <a:close/>
                </a:path>
              </a:pathLst>
            </a:custGeom>
            <a:solidFill>
              <a:srgbClr val="000000"/>
            </a:solidFill>
            <a:ln>
              <a:noFill/>
            </a:ln>
          </p:spPr>
          <p:txBody>
            <a:bodyPr lIns="91425" tIns="91425" rIns="91425" bIns="91425" anchor="ctr" anchorCtr="0">
              <a:noAutofit/>
            </a:bodyPr>
            <a:lstStyle/>
            <a:p>
              <a:endParaRPr/>
            </a:p>
          </p:txBody>
        </p:sp>
        <p:sp>
          <p:nvSpPr>
            <p:cNvPr id="137" name="Shape 137"/>
            <p:cNvSpPr/>
            <p:nvPr/>
          </p:nvSpPr>
          <p:spPr>
            <a:xfrm>
              <a:off x="1134250" y="1865525"/>
              <a:ext cx="182900" cy="134475"/>
            </a:xfrm>
            <a:custGeom>
              <a:avLst/>
              <a:gdLst/>
              <a:ahLst/>
              <a:cxnLst/>
              <a:rect l="0" t="0" r="0" b="0"/>
              <a:pathLst>
                <a:path w="7316" h="5379" extrusionOk="0">
                  <a:moveTo>
                    <a:pt x="0" y="449"/>
                  </a:moveTo>
                  <a:lnTo>
                    <a:pt x="186" y="561"/>
                  </a:lnTo>
                  <a:lnTo>
                    <a:pt x="371" y="897"/>
                  </a:lnTo>
                  <a:lnTo>
                    <a:pt x="556" y="1121"/>
                  </a:lnTo>
                  <a:lnTo>
                    <a:pt x="834" y="1569"/>
                  </a:lnTo>
                  <a:lnTo>
                    <a:pt x="1111" y="1906"/>
                  </a:lnTo>
                  <a:lnTo>
                    <a:pt x="1482" y="2354"/>
                  </a:lnTo>
                  <a:lnTo>
                    <a:pt x="1852" y="2802"/>
                  </a:lnTo>
                  <a:lnTo>
                    <a:pt x="2223" y="3250"/>
                  </a:lnTo>
                  <a:lnTo>
                    <a:pt x="2500" y="3586"/>
                  </a:lnTo>
                  <a:lnTo>
                    <a:pt x="2778" y="4034"/>
                  </a:lnTo>
                  <a:lnTo>
                    <a:pt x="3056" y="4371"/>
                  </a:lnTo>
                  <a:lnTo>
                    <a:pt x="3334" y="4819"/>
                  </a:lnTo>
                  <a:lnTo>
                    <a:pt x="3519" y="5043"/>
                  </a:lnTo>
                  <a:lnTo>
                    <a:pt x="3704" y="5267"/>
                  </a:lnTo>
                  <a:lnTo>
                    <a:pt x="3797" y="5379"/>
                  </a:lnTo>
                  <a:lnTo>
                    <a:pt x="3889" y="5379"/>
                  </a:lnTo>
                  <a:lnTo>
                    <a:pt x="7315" y="1569"/>
                  </a:lnTo>
                  <a:lnTo>
                    <a:pt x="6297" y="673"/>
                  </a:lnTo>
                  <a:lnTo>
                    <a:pt x="3519" y="3698"/>
                  </a:lnTo>
                  <a:lnTo>
                    <a:pt x="1297" y="1"/>
                  </a:lnTo>
                  <a:lnTo>
                    <a:pt x="0" y="449"/>
                  </a:lnTo>
                  <a:lnTo>
                    <a:pt x="0" y="449"/>
                  </a:lnTo>
                  <a:close/>
                </a:path>
              </a:pathLst>
            </a:custGeom>
            <a:solidFill>
              <a:srgbClr val="000000"/>
            </a:solidFill>
            <a:ln>
              <a:noFill/>
            </a:ln>
          </p:spPr>
          <p:txBody>
            <a:bodyPr lIns="91425" tIns="91425" rIns="91425" bIns="91425" anchor="ctr" anchorCtr="0">
              <a:noAutofit/>
            </a:bodyPr>
            <a:lstStyle/>
            <a:p>
              <a:endParaRPr/>
            </a:p>
          </p:txBody>
        </p:sp>
        <p:sp>
          <p:nvSpPr>
            <p:cNvPr id="138" name="Shape 138"/>
            <p:cNvSpPr/>
            <p:nvPr/>
          </p:nvSpPr>
          <p:spPr>
            <a:xfrm>
              <a:off x="1574050" y="1238075"/>
              <a:ext cx="131975" cy="207325"/>
            </a:xfrm>
            <a:custGeom>
              <a:avLst/>
              <a:gdLst/>
              <a:ahLst/>
              <a:cxnLst/>
              <a:rect l="0" t="0" r="0" b="0"/>
              <a:pathLst>
                <a:path w="5279" h="8293" extrusionOk="0">
                  <a:moveTo>
                    <a:pt x="1482" y="1"/>
                  </a:moveTo>
                  <a:lnTo>
                    <a:pt x="5279" y="3810"/>
                  </a:lnTo>
                  <a:lnTo>
                    <a:pt x="927" y="8292"/>
                  </a:lnTo>
                  <a:lnTo>
                    <a:pt x="1" y="6948"/>
                  </a:lnTo>
                  <a:lnTo>
                    <a:pt x="3427" y="4259"/>
                  </a:lnTo>
                  <a:lnTo>
                    <a:pt x="186" y="1457"/>
                  </a:lnTo>
                  <a:lnTo>
                    <a:pt x="1482" y="1"/>
                  </a:lnTo>
                  <a:lnTo>
                    <a:pt x="1482" y="1"/>
                  </a:lnTo>
                  <a:close/>
                </a:path>
              </a:pathLst>
            </a:custGeom>
            <a:solidFill>
              <a:srgbClr val="000000"/>
            </a:solidFill>
            <a:ln>
              <a:noFill/>
            </a:ln>
          </p:spPr>
          <p:txBody>
            <a:bodyPr lIns="91425" tIns="91425" rIns="91425" bIns="91425" anchor="ctr" anchorCtr="0">
              <a:noAutofit/>
            </a:bodyPr>
            <a:lstStyle/>
            <a:p>
              <a:endParaRPr/>
            </a:p>
          </p:txBody>
        </p:sp>
        <p:sp>
          <p:nvSpPr>
            <p:cNvPr id="139" name="Shape 139"/>
            <p:cNvSpPr/>
            <p:nvPr/>
          </p:nvSpPr>
          <p:spPr>
            <a:xfrm>
              <a:off x="1020825" y="1028000"/>
              <a:ext cx="27800" cy="291350"/>
            </a:xfrm>
            <a:custGeom>
              <a:avLst/>
              <a:gdLst/>
              <a:ahLst/>
              <a:cxnLst/>
              <a:rect l="0" t="0" r="0" b="0"/>
              <a:pathLst>
                <a:path w="1112" h="11654" extrusionOk="0">
                  <a:moveTo>
                    <a:pt x="0" y="0"/>
                  </a:moveTo>
                  <a:lnTo>
                    <a:pt x="93" y="11653"/>
                  </a:lnTo>
                  <a:lnTo>
                    <a:pt x="1111" y="11653"/>
                  </a:lnTo>
                  <a:lnTo>
                    <a:pt x="1111" y="0"/>
                  </a:lnTo>
                  <a:lnTo>
                    <a:pt x="0" y="0"/>
                  </a:lnTo>
                  <a:lnTo>
                    <a:pt x="0" y="0"/>
                  </a:lnTo>
                  <a:close/>
                </a:path>
              </a:pathLst>
            </a:custGeom>
            <a:solidFill>
              <a:srgbClr val="000000"/>
            </a:solidFill>
            <a:ln>
              <a:noFill/>
            </a:ln>
          </p:spPr>
          <p:txBody>
            <a:bodyPr lIns="91425" tIns="91425" rIns="91425" bIns="91425" anchor="ctr" anchorCtr="0">
              <a:noAutofit/>
            </a:bodyPr>
            <a:lstStyle/>
            <a:p>
              <a:endParaRPr/>
            </a:p>
          </p:txBody>
        </p:sp>
        <p:sp>
          <p:nvSpPr>
            <p:cNvPr id="140" name="Shape 140"/>
            <p:cNvSpPr/>
            <p:nvPr/>
          </p:nvSpPr>
          <p:spPr>
            <a:xfrm>
              <a:off x="962950" y="1176450"/>
              <a:ext cx="143550" cy="134475"/>
            </a:xfrm>
            <a:custGeom>
              <a:avLst/>
              <a:gdLst/>
              <a:ahLst/>
              <a:cxnLst/>
              <a:rect l="0" t="0" r="0" b="0"/>
              <a:pathLst>
                <a:path w="5742" h="5379" extrusionOk="0">
                  <a:moveTo>
                    <a:pt x="1" y="561"/>
                  </a:moveTo>
                  <a:lnTo>
                    <a:pt x="2778" y="5379"/>
                  </a:lnTo>
                  <a:lnTo>
                    <a:pt x="5741" y="561"/>
                  </a:lnTo>
                  <a:lnTo>
                    <a:pt x="5186" y="113"/>
                  </a:lnTo>
                  <a:lnTo>
                    <a:pt x="2963" y="3026"/>
                  </a:lnTo>
                  <a:lnTo>
                    <a:pt x="1019" y="1"/>
                  </a:lnTo>
                  <a:lnTo>
                    <a:pt x="1" y="561"/>
                  </a:lnTo>
                  <a:lnTo>
                    <a:pt x="1" y="561"/>
                  </a:lnTo>
                  <a:close/>
                </a:path>
              </a:pathLst>
            </a:custGeom>
            <a:solidFill>
              <a:srgbClr val="000000"/>
            </a:solidFill>
            <a:ln>
              <a:noFill/>
            </a:ln>
          </p:spPr>
          <p:txBody>
            <a:bodyPr lIns="91425" tIns="91425" rIns="91425" bIns="91425" anchor="ctr" anchorCtr="0">
              <a:noAutofit/>
            </a:bodyPr>
            <a:lstStyle/>
            <a:p>
              <a:endParaRPr/>
            </a:p>
          </p:txBody>
        </p:sp>
        <p:sp>
          <p:nvSpPr>
            <p:cNvPr id="141" name="Shape 141"/>
            <p:cNvSpPr/>
            <p:nvPr/>
          </p:nvSpPr>
          <p:spPr>
            <a:xfrm>
              <a:off x="1037025" y="1086825"/>
              <a:ext cx="627350" cy="44850"/>
            </a:xfrm>
            <a:custGeom>
              <a:avLst/>
              <a:gdLst/>
              <a:ahLst/>
              <a:cxnLst/>
              <a:rect l="0" t="0" r="0" b="0"/>
              <a:pathLst>
                <a:path w="25094" h="1794" extrusionOk="0">
                  <a:moveTo>
                    <a:pt x="278" y="0"/>
                  </a:moveTo>
                  <a:lnTo>
                    <a:pt x="25093" y="224"/>
                  </a:lnTo>
                  <a:lnTo>
                    <a:pt x="25093" y="1793"/>
                  </a:lnTo>
                  <a:lnTo>
                    <a:pt x="0" y="1681"/>
                  </a:lnTo>
                  <a:lnTo>
                    <a:pt x="278" y="0"/>
                  </a:lnTo>
                  <a:lnTo>
                    <a:pt x="278" y="0"/>
                  </a:lnTo>
                  <a:close/>
                </a:path>
              </a:pathLst>
            </a:custGeom>
            <a:solidFill>
              <a:srgbClr val="000000"/>
            </a:solidFill>
            <a:ln>
              <a:noFill/>
            </a:ln>
          </p:spPr>
          <p:txBody>
            <a:bodyPr lIns="91425" tIns="91425" rIns="91425" bIns="91425" anchor="ctr" anchorCtr="0">
              <a:noAutofit/>
            </a:bodyPr>
            <a:lstStyle/>
            <a:p>
              <a:endParaRPr/>
            </a:p>
          </p:txBody>
        </p:sp>
        <p:sp>
          <p:nvSpPr>
            <p:cNvPr id="142" name="Shape 142"/>
            <p:cNvSpPr/>
            <p:nvPr/>
          </p:nvSpPr>
          <p:spPr>
            <a:xfrm>
              <a:off x="872675" y="1504200"/>
              <a:ext cx="337975" cy="47625"/>
            </a:xfrm>
            <a:custGeom>
              <a:avLst/>
              <a:gdLst/>
              <a:ahLst/>
              <a:cxnLst/>
              <a:rect l="0" t="0" r="0" b="0"/>
              <a:pathLst>
                <a:path w="13519" h="1905" extrusionOk="0">
                  <a:moveTo>
                    <a:pt x="0" y="0"/>
                  </a:moveTo>
                  <a:lnTo>
                    <a:pt x="13334" y="560"/>
                  </a:lnTo>
                  <a:lnTo>
                    <a:pt x="13519" y="1905"/>
                  </a:lnTo>
                  <a:lnTo>
                    <a:pt x="0" y="1681"/>
                  </a:lnTo>
                  <a:lnTo>
                    <a:pt x="0" y="0"/>
                  </a:lnTo>
                  <a:lnTo>
                    <a:pt x="0" y="0"/>
                  </a:lnTo>
                  <a:close/>
                </a:path>
              </a:pathLst>
            </a:custGeom>
            <a:solidFill>
              <a:srgbClr val="000000"/>
            </a:solidFill>
            <a:ln>
              <a:noFill/>
            </a:ln>
          </p:spPr>
          <p:txBody>
            <a:bodyPr lIns="91425" tIns="91425" rIns="91425" bIns="91425" anchor="ctr" anchorCtr="0">
              <a:noAutofit/>
            </a:bodyPr>
            <a:lstStyle/>
            <a:p>
              <a:endParaRPr/>
            </a:p>
          </p:txBody>
        </p:sp>
        <p:sp>
          <p:nvSpPr>
            <p:cNvPr id="143" name="Shape 143"/>
            <p:cNvSpPr/>
            <p:nvPr/>
          </p:nvSpPr>
          <p:spPr>
            <a:xfrm>
              <a:off x="1113425" y="1464975"/>
              <a:ext cx="94925" cy="140075"/>
            </a:xfrm>
            <a:custGeom>
              <a:avLst/>
              <a:gdLst/>
              <a:ahLst/>
              <a:cxnLst/>
              <a:rect l="0" t="0" r="0" b="0"/>
              <a:pathLst>
                <a:path w="3797" h="5603" extrusionOk="0">
                  <a:moveTo>
                    <a:pt x="1204" y="0"/>
                  </a:moveTo>
                  <a:lnTo>
                    <a:pt x="3796" y="2914"/>
                  </a:lnTo>
                  <a:lnTo>
                    <a:pt x="1389" y="5603"/>
                  </a:lnTo>
                  <a:lnTo>
                    <a:pt x="648" y="4706"/>
                  </a:lnTo>
                  <a:lnTo>
                    <a:pt x="1852" y="3138"/>
                  </a:lnTo>
                  <a:lnTo>
                    <a:pt x="0" y="1009"/>
                  </a:lnTo>
                  <a:lnTo>
                    <a:pt x="1204" y="0"/>
                  </a:lnTo>
                  <a:lnTo>
                    <a:pt x="1204" y="0"/>
                  </a:lnTo>
                  <a:close/>
                </a:path>
              </a:pathLst>
            </a:custGeom>
            <a:solidFill>
              <a:srgbClr val="000000"/>
            </a:solidFill>
            <a:ln>
              <a:noFill/>
            </a:ln>
          </p:spPr>
          <p:txBody>
            <a:bodyPr lIns="91425" tIns="91425" rIns="91425" bIns="91425" anchor="ctr" anchorCtr="0">
              <a:noAutofit/>
            </a:bodyPr>
            <a:lstStyle/>
            <a:p>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1284</Words>
  <Application>Microsoft Office PowerPoint</Application>
  <PresentationFormat>On-screen Show (4:3)</PresentationFormat>
  <Paragraphs>298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
      <vt:lpstr>Slide 1</vt:lpstr>
      <vt:lpstr>Contact Us!</vt:lpstr>
      <vt:lpstr>Slide 3</vt:lpstr>
      <vt:lpstr>Definition &amp; History</vt:lpstr>
      <vt:lpstr>Slide 5</vt:lpstr>
      <vt:lpstr>Slide 6</vt:lpstr>
      <vt:lpstr>Slide 7</vt:lpstr>
      <vt:lpstr>Slide 8</vt:lpstr>
      <vt:lpstr>UDL can help you!</vt:lpstr>
      <vt:lpstr>Slide 10</vt:lpstr>
      <vt:lpstr>AT Continuum &amp; Least Restrictive Environment</vt:lpstr>
      <vt:lpstr>Use whatchya got!</vt:lpstr>
      <vt:lpstr>Text to Speech (bi-modal)</vt:lpstr>
      <vt:lpstr>Vozme.com - Text-to-Speech</vt:lpstr>
      <vt:lpstr>The Great Eight+</vt:lpstr>
      <vt:lpstr>High Contrast in Windows</vt:lpstr>
      <vt:lpstr>Invert Colors</vt:lpstr>
      <vt:lpstr>PhotoAlbum Feature of PowerPoint</vt:lpstr>
      <vt:lpstr>Visual Schedules</vt:lpstr>
      <vt:lpstr>Slide 20</vt:lpstr>
      <vt:lpstr>Social Situation Stories</vt:lpstr>
      <vt:lpstr>Sound Record in MS Word</vt:lpstr>
      <vt:lpstr>Vocaroo.com - Voice Recorder</vt:lpstr>
      <vt:lpstr>More Ways to Create Audio</vt:lpstr>
      <vt:lpstr>Graphic Organizers</vt:lpstr>
      <vt:lpstr>MindMeister.com </vt:lpstr>
      <vt:lpstr>Pacing Boards </vt:lpstr>
      <vt:lpstr>Listening Stations</vt:lpstr>
      <vt:lpstr>FREE AUDIO STORIES</vt:lpstr>
      <vt:lpstr>Upcoming VSTE Webinars! </vt:lpstr>
      <vt:lpstr>Slide 31</vt:lpstr>
      <vt:lpstr>ATEval2Go:  An App to Help with  Evaluations &amp; Consultations</vt:lpstr>
      <vt:lpstr>This is………</vt:lpstr>
      <vt:lpstr>Resources &amp;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NortonDarr (24709)</dc:creator>
  <cp:lastModifiedBy>LCPS</cp:lastModifiedBy>
  <cp:revision>3</cp:revision>
  <dcterms:modified xsi:type="dcterms:W3CDTF">2013-03-09T01:57:06Z</dcterms:modified>
</cp:coreProperties>
</file>