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9577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How teachers were selected, how things change, challenges of implementation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How teachers were selected, how things change, challenges of implementation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Dead batteries in the controller.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4gb unit, plugging a USB drive in to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4gb unit, plugging a USB drive in 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bit.ly/xbox4edlcpsadvic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xboxvsteweb13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nrico.k12.va.us/pocahontaskinect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xboxhowtos" TargetMode="External"/><Relationship Id="rId4" Type="http://schemas.openxmlformats.org/officeDocument/2006/relationships/hyperlink" Target="http://groups.diigo.com/group/lcpsat/search?what=xbox" TargetMode="External"/><Relationship Id="rId5" Type="http://schemas.openxmlformats.org/officeDocument/2006/relationships/hyperlink" Target="http://www.facebook.com/KinectForEduc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rules.net" TargetMode="External"/><Relationship Id="rId4" Type="http://schemas.openxmlformats.org/officeDocument/2006/relationships/hyperlink" Target="http://corwin.com/books/Book234299" TargetMode="External"/><Relationship Id="rId5" Type="http://schemas.openxmlformats.org/officeDocument/2006/relationships/hyperlink" Target="http://www.understandingthedigitalgeneration.com/" TargetMode="External"/><Relationship Id="rId6" Type="http://schemas.openxmlformats.org/officeDocument/2006/relationships/hyperlink" Target="http://groups.diigo.com/group/lcpsat/search?what=gaming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06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Get Your Body Moving!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0341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Experiences with Gesture-Based Learning</a:t>
            </a:r>
          </a:p>
          <a:p>
            <a:pPr>
              <a:buNone/>
            </a:pPr>
            <a:r>
              <a:rPr lang="en"/>
              <a:t>using Xbox Kinect</a:t>
            </a:r>
          </a:p>
        </p:txBody>
      </p:sp>
      <p:sp>
        <p:nvSpPr>
          <p:cNvPr id="25" name="Shape 25"/>
          <p:cNvSpPr/>
          <p:nvPr/>
        </p:nvSpPr>
        <p:spPr>
          <a:xfrm>
            <a:off x="5576100" y="3080537"/>
            <a:ext cx="3582374" cy="32659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" name="Shape 26"/>
          <p:cNvSpPr txBox="1"/>
          <p:nvPr/>
        </p:nvSpPr>
        <p:spPr>
          <a:xfrm>
            <a:off x="515075" y="3677825"/>
            <a:ext cx="6340800" cy="2383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/>
              <a:t>Loudoun County Public Schools</a:t>
            </a:r>
          </a:p>
          <a:p>
            <a:pPr marL="457200" lvl="0" indent="-317500" rtl="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" sz="3000"/>
              <a:t>Tara Jeffs, PhD.</a:t>
            </a:r>
          </a:p>
          <a:p>
            <a:pPr marL="457200" lvl="0" indent="-317500" rtl="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" sz="3000"/>
              <a:t>Christopher Bugaj, MA CCC-SLP</a:t>
            </a:r>
          </a:p>
          <a:p>
            <a:pPr marL="457200" lvl="0" indent="-317500" rtl="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" sz="3000"/>
              <a:t>Karen Dietrich, M.Ed</a:t>
            </a:r>
          </a:p>
          <a:p>
            <a:pPr marL="457200" lvl="0" indent="-317500" rtl="0">
              <a:buClr>
                <a:srgbClr val="000000"/>
              </a:buClr>
              <a:buSzPct val="77777"/>
              <a:buFont typeface="Arial"/>
              <a:buChar char="•"/>
            </a:pPr>
            <a:r>
              <a:rPr lang="en" sz="3000"/>
              <a:t>Mark Nichols, M.Ed</a:t>
            </a:r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28600" y="-2587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Pilot Program Parameters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6096000" cy="342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Font typeface="Arial" pitchFamily="34" charset="0"/>
              <a:buChar char="•"/>
            </a:pPr>
            <a:r>
              <a:rPr lang="en" dirty="0"/>
              <a:t>4 Schools</a:t>
            </a:r>
          </a:p>
          <a:p>
            <a:pPr lvl="0" rtl="0">
              <a:buFont typeface="Arial" pitchFamily="34" charset="0"/>
              <a:buChar char="•"/>
            </a:pPr>
            <a:r>
              <a:rPr lang="en" dirty="0" smtClean="0"/>
              <a:t>4 </a:t>
            </a:r>
            <a:r>
              <a:rPr lang="en" dirty="0"/>
              <a:t>Special Education Teachers </a:t>
            </a:r>
          </a:p>
          <a:p>
            <a:pPr lvl="0" rtl="0">
              <a:buNone/>
            </a:pPr>
            <a:r>
              <a:rPr lang="en" dirty="0" smtClean="0"/>
              <a:t>   with </a:t>
            </a:r>
            <a:r>
              <a:rPr lang="en" dirty="0"/>
              <a:t>Technology Resource </a:t>
            </a:r>
            <a:r>
              <a:rPr lang="en" dirty="0" smtClean="0"/>
              <a:t>TeacherSupport</a:t>
            </a:r>
          </a:p>
          <a:p>
            <a:pPr lvl="0" rtl="0">
              <a:buFont typeface="Arial" pitchFamily="34" charset="0"/>
              <a:buChar char="•"/>
            </a:pPr>
            <a:r>
              <a:rPr lang="en" dirty="0" smtClean="0"/>
              <a:t>Assistive </a:t>
            </a:r>
            <a:r>
              <a:rPr lang="en" dirty="0"/>
              <a:t>Technology Trainers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97" name="Shape 97"/>
          <p:cNvSpPr/>
          <p:nvPr/>
        </p:nvSpPr>
        <p:spPr>
          <a:xfrm>
            <a:off x="566171" y="4113236"/>
            <a:ext cx="3429130" cy="25630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x="6388700" y="884237"/>
            <a:ext cx="2686050" cy="5781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Pilot Program Parameters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11237" y="1066800"/>
            <a:ext cx="8880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Equipment Used</a:t>
            </a:r>
          </a:p>
          <a:p>
            <a:pPr lvl="0" rtl="0">
              <a:buNone/>
            </a:pPr>
            <a:r>
              <a:rPr lang="en" dirty="0"/>
              <a:t>	- Xbox 4GB HD </a:t>
            </a:r>
          </a:p>
          <a:p>
            <a:pPr marL="457200" lvl="0" indent="457200" rtl="0">
              <a:buNone/>
            </a:pPr>
            <a:r>
              <a:rPr lang="en" sz="2400" dirty="0"/>
              <a:t>(Additional space available via external USB device)</a:t>
            </a:r>
          </a:p>
          <a:p>
            <a:pPr marL="457200" lvl="0" indent="0" rtl="0">
              <a:buNone/>
            </a:pPr>
            <a:r>
              <a:rPr lang="en" sz="2400" dirty="0"/>
              <a:t>- </a:t>
            </a:r>
            <a:r>
              <a:rPr lang="en" dirty="0"/>
              <a:t>Kinect Sensor </a:t>
            </a:r>
            <a:r>
              <a:rPr lang="en" sz="2400" dirty="0"/>
              <a:t>(Sensor Area Reducer Available)</a:t>
            </a:r>
          </a:p>
          <a:p>
            <a:pPr lvl="0" indent="457200" rtl="0">
              <a:buNone/>
            </a:pPr>
            <a:r>
              <a:rPr lang="en" dirty="0"/>
              <a:t>- Games</a:t>
            </a:r>
          </a:p>
          <a:p>
            <a:pPr lvl="0" indent="457200" rtl="0">
              <a:buNone/>
            </a:pPr>
            <a:r>
              <a:rPr lang="en" dirty="0"/>
              <a:t>- Xbox Live Subscriptions</a:t>
            </a:r>
          </a:p>
          <a:p>
            <a:pPr lvl="0" indent="457200" rtl="0">
              <a:buNone/>
            </a:pPr>
            <a:r>
              <a:rPr lang="en" dirty="0"/>
              <a:t>- Headphones and/or Speakers</a:t>
            </a:r>
          </a:p>
          <a:p>
            <a:pPr lvl="0" indent="457200" rtl="0">
              <a:buNone/>
            </a:pPr>
            <a:r>
              <a:rPr lang="en" dirty="0"/>
              <a:t>- Projectors and/or TV</a:t>
            </a:r>
          </a:p>
          <a:p>
            <a:pPr lvl="0" indent="457200" rtl="0">
              <a:buNone/>
            </a:pPr>
            <a:r>
              <a:rPr lang="en" dirty="0"/>
              <a:t>- </a:t>
            </a:r>
            <a:r>
              <a:rPr lang="en" dirty="0" smtClean="0"/>
              <a:t>Cart</a:t>
            </a:r>
            <a:endParaRPr dirty="0"/>
          </a:p>
          <a:p>
            <a:pPr lvl="0" rtl="0">
              <a:buNone/>
            </a:pPr>
            <a:r>
              <a:rPr lang="en" dirty="0"/>
              <a:t>Moodle Course for Collaboration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5478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Behind the Scenes - Account Creation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259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1. Created Google Spreadsheet</a:t>
            </a:r>
          </a:p>
          <a:p>
            <a:endParaRPr/>
          </a:p>
          <a:p>
            <a:pPr lvl="0" rtl="0">
              <a:buNone/>
            </a:pPr>
            <a:r>
              <a:rPr lang="en"/>
              <a:t>2. Created E-mail Accounts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65549" y="3056170"/>
            <a:ext cx="8502819" cy="34425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563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Behind the Scenes - Account Creation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3. Xbox Live Accounts / GamerTags</a:t>
            </a:r>
          </a:p>
          <a:p>
            <a:endParaRPr/>
          </a:p>
          <a:p>
            <a:pPr lvl="0" rtl="0">
              <a:buNone/>
            </a:pPr>
            <a:r>
              <a:rPr lang="en"/>
              <a:t>4. Xbox Live Gold Memberships</a:t>
            </a:r>
          </a:p>
          <a:p>
            <a:endParaRPr/>
          </a:p>
          <a:p>
            <a:pPr lvl="0" rtl="0">
              <a:buNone/>
            </a:pPr>
            <a:r>
              <a:rPr lang="en"/>
              <a:t> </a:t>
            </a:r>
          </a:p>
          <a:p>
            <a:endParaRPr/>
          </a:p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177650" y="3189875"/>
            <a:ext cx="5375791" cy="32876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-3349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Unit Prep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Hardwire vs. Wifi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Projector vs. IWB vs. TV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Play Space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Kinect Sensor Placement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Audio/Video Cables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Lighting (On, Off, or Combination?)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5155060" y="808038"/>
            <a:ext cx="3772719" cy="50494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Learning </a:t>
            </a:r>
            <a:r>
              <a:rPr lang="en" dirty="0" smtClean="0"/>
              <a:t>To </a:t>
            </a:r>
            <a:r>
              <a:rPr lang="en" dirty="0"/>
              <a:t>B</a:t>
            </a:r>
            <a:r>
              <a:rPr lang="en" dirty="0" smtClean="0"/>
              <a:t>e </a:t>
            </a:r>
            <a:r>
              <a:rPr lang="en" dirty="0"/>
              <a:t>Users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25712" y="5070676"/>
            <a:ext cx="8750699" cy="139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Software updates happen and navigation changes.</a:t>
            </a:r>
          </a:p>
          <a:p>
            <a:endParaRPr/>
          </a:p>
          <a:p>
            <a:pPr>
              <a:buNone/>
            </a:pPr>
            <a:r>
              <a:rPr lang="en"/>
              <a:t>Not a lot of tutorials on basic Xbox navigation.</a:t>
            </a:r>
          </a:p>
        </p:txBody>
      </p:sp>
      <p:sp>
        <p:nvSpPr>
          <p:cNvPr id="132" name="Shape 132"/>
          <p:cNvSpPr/>
          <p:nvPr/>
        </p:nvSpPr>
        <p:spPr>
          <a:xfrm>
            <a:off x="6167896" y="1135275"/>
            <a:ext cx="2910777" cy="37599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3" name="Shape 133"/>
          <p:cNvSpPr/>
          <p:nvPr/>
        </p:nvSpPr>
        <p:spPr>
          <a:xfrm>
            <a:off x="3593603" y="1164224"/>
            <a:ext cx="2439930" cy="37762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4" name="Shape 134"/>
          <p:cNvSpPr txBox="1"/>
          <p:nvPr/>
        </p:nvSpPr>
        <p:spPr>
          <a:xfrm>
            <a:off x="137925" y="1815300"/>
            <a:ext cx="31076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AT Staff 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needed to learn to navigate the </a:t>
            </a:r>
          </a:p>
          <a:p>
            <a:pPr lvl="0" algn="ctr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User Interface (UI).</a:t>
            </a:r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Practical Considerations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14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Kinect ID setup for facial recognition difficult for some students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7975" y="33479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000">
                <a:solidFill>
                  <a:schemeClr val="dk1"/>
                </a:solidFill>
              </a:rPr>
              <a:t>? It seems to be </a:t>
            </a:r>
          </a:p>
          <a:p>
            <a:pPr lvl="0" algn="ctr" rtl="0">
              <a:buNone/>
            </a:pPr>
            <a:r>
              <a:rPr lang="en" sz="3000">
                <a:solidFill>
                  <a:schemeClr val="dk1"/>
                </a:solidFill>
              </a:rPr>
              <a:t>that you can only download a maximum of</a:t>
            </a:r>
          </a:p>
          <a:p>
            <a:pPr algn="ctr">
              <a:buNone/>
            </a:pPr>
            <a:r>
              <a:rPr lang="en" sz="3000">
                <a:solidFill>
                  <a:schemeClr val="dk1"/>
                </a:solidFill>
              </a:rPr>
              <a:t> 8 profiles to an Xbox ?</a:t>
            </a:r>
          </a:p>
        </p:txBody>
      </p:sp>
      <p:sp>
        <p:nvSpPr>
          <p:cNvPr id="142" name="Shape 142"/>
          <p:cNvSpPr/>
          <p:nvPr/>
        </p:nvSpPr>
        <p:spPr>
          <a:xfrm>
            <a:off x="3694236" y="2498098"/>
            <a:ext cx="5269416" cy="39375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Advice for Set-up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310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Define play space with objects (stay on mat, stay behind yard stick, etc.)</a:t>
            </a:r>
          </a:p>
          <a:p>
            <a:endParaRPr/>
          </a:p>
          <a:p>
            <a:pPr lvl="0" rtl="0">
              <a:buNone/>
            </a:pPr>
            <a:r>
              <a:rPr lang="en"/>
              <a:t>Turn the lights on for the Kinect sensor to initially recognize the players but then turn them off to see the screen better.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385419" y="4329775"/>
            <a:ext cx="8494799" cy="19053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FFFFFF"/>
                </a:solidFill>
              </a:rPr>
              <a:t>Article with Start-up Tips:</a:t>
            </a:r>
          </a:p>
          <a:p>
            <a:pPr lvl="0" algn="ctr" rtl="0">
              <a:spcBef>
                <a:spcPts val="6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u="sng">
                <a:solidFill>
                  <a:srgbClr val="4A86E8"/>
                </a:solidFill>
                <a:hlinkClick r:id="rId3"/>
              </a:rPr>
              <a:t>http://bit.ly/xbox4edlcpsadvice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Advice for Set-up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45312" y="1524000"/>
            <a:ext cx="2746200" cy="111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Conduct a group activity to setup a teacher's avatar.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136776" y="1007288"/>
            <a:ext cx="5853373" cy="4375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7" name="Shape 157"/>
          <p:cNvSpPr txBox="1"/>
          <p:nvPr/>
        </p:nvSpPr>
        <p:spPr>
          <a:xfrm>
            <a:off x="500606" y="5533675"/>
            <a:ext cx="83741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>
                <a:solidFill>
                  <a:schemeClr val="dk1"/>
                </a:solidFill>
              </a:rPr>
              <a:t>Individual activity to setup personal avatar to learn gestures - Scaffold this activity per user.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Avatar Creation - Fitting Room</a:t>
            </a:r>
          </a:p>
        </p:txBody>
      </p:sp>
      <p:sp>
        <p:nvSpPr>
          <p:cNvPr id="163" name="Shape 163"/>
          <p:cNvSpPr/>
          <p:nvPr/>
        </p:nvSpPr>
        <p:spPr>
          <a:xfrm>
            <a:off x="0" y="1676400"/>
            <a:ext cx="9143998" cy="5035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74021" y="269623"/>
            <a:ext cx="9057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Link To This Presentation</a:t>
            </a: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http://bit.ly/xboxvsteweb13</a:t>
            </a:r>
          </a:p>
        </p:txBody>
      </p:sp>
      <p:sp>
        <p:nvSpPr>
          <p:cNvPr id="32" name="Shape 32"/>
          <p:cNvSpPr/>
          <p:nvPr/>
        </p:nvSpPr>
        <p:spPr>
          <a:xfrm>
            <a:off x="2548900" y="2064975"/>
            <a:ext cx="4359449" cy="43594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55200" y="2527350"/>
            <a:ext cx="7513800" cy="34562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Qualitative Results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58600" y="1219200"/>
            <a:ext cx="8885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Students with Autism communicating with one another.</a:t>
            </a:r>
          </a:p>
          <a:p>
            <a:endParaRPr dirty="0"/>
          </a:p>
          <a:p>
            <a:pPr lvl="0" indent="457200" rtl="0">
              <a:buNone/>
            </a:pPr>
            <a:r>
              <a:rPr lang="en" dirty="0"/>
              <a:t>- Giving and following directions</a:t>
            </a:r>
          </a:p>
          <a:p>
            <a:endParaRPr dirty="0"/>
          </a:p>
          <a:p>
            <a:pPr lvl="0" indent="457200" rtl="0">
              <a:buNone/>
            </a:pPr>
            <a:r>
              <a:rPr lang="en" dirty="0"/>
              <a:t>- Asking questions</a:t>
            </a:r>
          </a:p>
          <a:p>
            <a:endParaRPr dirty="0"/>
          </a:p>
          <a:p>
            <a:pPr lvl="0" indent="457200" rtl="0">
              <a:buNone/>
            </a:pPr>
            <a:r>
              <a:rPr lang="en" dirty="0"/>
              <a:t>- Showing interest in others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95450" y="-484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What's Next for the Pilot?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4683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1. More Student to Student Interactions</a:t>
            </a:r>
          </a:p>
          <a:p>
            <a:pPr lvl="0" rtl="0">
              <a:buNone/>
            </a:pPr>
            <a:r>
              <a:rPr lang="en" sz="2400" dirty="0"/>
              <a:t>	- In-Person (between students in the room)</a:t>
            </a:r>
          </a:p>
          <a:p>
            <a:pPr lvl="0" rtl="0">
              <a:buNone/>
            </a:pPr>
            <a:r>
              <a:rPr lang="en" sz="2400" dirty="0"/>
              <a:t>	- Virtually (using Avatar Kinect)</a:t>
            </a:r>
          </a:p>
          <a:p>
            <a:pPr lvl="0" rtl="0">
              <a:buNone/>
            </a:pPr>
            <a:r>
              <a:rPr lang="en" sz="2400" dirty="0"/>
              <a:t>	- Group Discussions</a:t>
            </a:r>
          </a:p>
          <a:p>
            <a:endParaRPr sz="2400" dirty="0"/>
          </a:p>
          <a:p>
            <a:pPr lvl="0" rtl="0">
              <a:buNone/>
            </a:pPr>
            <a:r>
              <a:rPr lang="en" sz="2400" dirty="0"/>
              <a:t>2. Opportunities for students to engage in gaming for academics to reinforce concepts outlined in their IEPs.</a:t>
            </a:r>
          </a:p>
          <a:p>
            <a:endParaRPr sz="2400" dirty="0"/>
          </a:p>
          <a:p>
            <a:pPr lvl="0" rtl="0">
              <a:buNone/>
            </a:pPr>
            <a:r>
              <a:rPr lang="en" sz="2400" dirty="0"/>
              <a:t>3. Kinect Share (Video Collection) </a:t>
            </a:r>
          </a:p>
          <a:p>
            <a:pPr marL="457200" lvl="0" indent="457200" rtl="0">
              <a:buNone/>
            </a:pPr>
            <a:r>
              <a:rPr lang="en" sz="2400" dirty="0"/>
              <a:t>- Monologues</a:t>
            </a:r>
          </a:p>
          <a:p>
            <a:pPr marL="457200" lvl="0" indent="457200" rtl="0">
              <a:buNone/>
            </a:pPr>
            <a:r>
              <a:rPr lang="en" sz="2400" dirty="0"/>
              <a:t>- Data Collection, Collection of Evidence</a:t>
            </a:r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1066800" y="5257800"/>
            <a:ext cx="7315200" cy="1447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95450" y="-484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What's Next for the Pilot?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4683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" sz="2800" dirty="0"/>
              <a:t>4. Collaborate with others outside our district.</a:t>
            </a:r>
          </a:p>
          <a:p>
            <a:endParaRPr sz="2800" dirty="0"/>
          </a:p>
          <a:p>
            <a:pPr marL="0" lvl="0" indent="0" rtl="0">
              <a:buNone/>
            </a:pPr>
            <a:r>
              <a:rPr lang="en" sz="2800" dirty="0"/>
              <a:t>Henrico County -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http://blogs.henrico.k12.va.us/pocahontaskinect</a:t>
            </a:r>
          </a:p>
          <a:p>
            <a:endParaRPr sz="2800" dirty="0"/>
          </a:p>
          <a:p>
            <a:pPr marL="0" lvl="0" indent="0" rtl="0">
              <a:buNone/>
            </a:pPr>
            <a:r>
              <a:rPr lang="en" sz="2800" dirty="0"/>
              <a:t>- Other states</a:t>
            </a:r>
          </a:p>
          <a:p>
            <a:endParaRPr sz="2800" dirty="0"/>
          </a:p>
          <a:p>
            <a:pPr marL="0" lvl="0" indent="0" rtl="0">
              <a:buNone/>
            </a:pPr>
            <a:r>
              <a:rPr lang="en" sz="2800" dirty="0"/>
              <a:t>- Internationally</a:t>
            </a:r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  <a:p>
            <a:endParaRPr sz="2800" dirty="0"/>
          </a:p>
        </p:txBody>
      </p:sp>
      <p:sp>
        <p:nvSpPr>
          <p:cNvPr id="185" name="Shape 185"/>
          <p:cNvSpPr/>
          <p:nvPr/>
        </p:nvSpPr>
        <p:spPr>
          <a:xfrm>
            <a:off x="4634205" y="3340966"/>
            <a:ext cx="4281195" cy="32122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5450" y="-484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What's Next for the Pilot?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57200" y="1982175"/>
            <a:ext cx="8229600" cy="143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4800"/>
              <a:t>Let's See What The </a:t>
            </a:r>
          </a:p>
          <a:p>
            <a:pPr lvl="0" algn="ctr" rtl="0">
              <a:buNone/>
            </a:pPr>
            <a:r>
              <a:rPr lang="en" sz="4800"/>
              <a:t>Teachers </a:t>
            </a:r>
          </a:p>
          <a:p>
            <a:pPr lvl="0" algn="ctr" rtl="0">
              <a:buNone/>
            </a:pPr>
            <a:r>
              <a:rPr lang="en" sz="4800"/>
              <a:t>and Students </a:t>
            </a:r>
          </a:p>
          <a:p>
            <a:pPr lvl="0" algn="ctr" rtl="0">
              <a:buNone/>
            </a:pPr>
            <a:r>
              <a:rPr lang="en" sz="4800"/>
              <a:t>Come Up With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Additional Resources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Tutorials</a:t>
            </a:r>
            <a:r>
              <a:rPr lang="en" sz="3600">
                <a:solidFill>
                  <a:srgbClr val="000000"/>
                </a:solidFill>
              </a:rPr>
              <a:t> </a:t>
            </a:r>
          </a:p>
          <a:p>
            <a:pPr lvl="0" algn="ctr" rtl="0">
              <a:buNone/>
            </a:pPr>
            <a:r>
              <a:rPr lang="en" sz="3600">
                <a:solidFill>
                  <a:srgbClr val="000000"/>
                </a:solidFill>
              </a:rPr>
              <a:t>How-to's Created by LCPS </a:t>
            </a:r>
          </a:p>
          <a:p>
            <a:pPr lvl="0" algn="ctr" rtl="0">
              <a:buNone/>
            </a:pPr>
            <a:r>
              <a:rPr lang="en" sz="3600">
                <a:solidFill>
                  <a:srgbClr val="000000"/>
                </a:solidFill>
              </a:rPr>
              <a:t>for UI Navigation</a:t>
            </a:r>
          </a:p>
          <a:p>
            <a:endParaRPr/>
          </a:p>
          <a:p>
            <a:pPr lvl="0" algn="ctr" rtl="0"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Xbox on LCPS AT Diigo</a:t>
            </a:r>
            <a:r>
              <a:rPr lang="en" sz="3600"/>
              <a:t> </a:t>
            </a:r>
          </a:p>
          <a:p>
            <a:pPr lvl="0" algn="ctr" rtl="0">
              <a:buNone/>
            </a:pPr>
            <a:r>
              <a:rPr lang="en" sz="3600"/>
              <a:t>Article, Websites, Videos, etc.</a:t>
            </a:r>
          </a:p>
          <a:p>
            <a:endParaRPr/>
          </a:p>
          <a:p>
            <a:pPr lvl="0" algn="ctr" rtl="0">
              <a:buNone/>
            </a:pPr>
            <a:r>
              <a:rPr lang="en" sz="3600" u="sng">
                <a:solidFill>
                  <a:schemeClr val="hlink"/>
                </a:solidFill>
                <a:hlinkClick r:id="rId5"/>
              </a:rPr>
              <a:t>Kinect for Education Facebook Page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Coming Soon to a School Near You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805100" y="1570325"/>
            <a:ext cx="4083299" cy="246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Don't contact T/TAC yet, but your local T/TACs are working on a system to share Xbox 360s.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54950" y="4952075"/>
            <a:ext cx="5730299" cy="157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/>
              <a:t>George Mason University will also be conducting research around the Xbox 360s.</a:t>
            </a:r>
          </a:p>
        </p:txBody>
      </p:sp>
      <p:sp>
        <p:nvSpPr>
          <p:cNvPr id="40" name="Shape 40"/>
          <p:cNvSpPr/>
          <p:nvPr/>
        </p:nvSpPr>
        <p:spPr>
          <a:xfrm>
            <a:off x="6657423" y="4138742"/>
            <a:ext cx="1800776" cy="25110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/>
          <p:nvPr/>
        </p:nvSpPr>
        <p:spPr>
          <a:xfrm>
            <a:off x="533400" y="1491787"/>
            <a:ext cx="3922101" cy="27255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Research on Benefits of Gesture-Based Learning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Brain Rules</a:t>
            </a:r>
            <a:r>
              <a:rPr lang="en"/>
              <a:t> - Dr. John Medina</a:t>
            </a:r>
          </a:p>
          <a:p>
            <a:endParaRPr/>
          </a:p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Kinesthetic Classroom</a:t>
            </a:r>
            <a:r>
              <a:rPr lang="en"/>
              <a:t> - Mike Kuczala </a:t>
            </a:r>
          </a:p>
          <a:p>
            <a:endParaRPr/>
          </a:p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Digital Bombardment</a:t>
            </a:r>
            <a:r>
              <a:rPr lang="en"/>
              <a:t> - Ian Jukes</a:t>
            </a:r>
          </a:p>
          <a:p>
            <a:endParaRPr/>
          </a:p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Game-Based Resources</a:t>
            </a:r>
            <a:r>
              <a:rPr lang="en"/>
              <a:t> - Diigo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415687" y="3286975"/>
            <a:ext cx="2505075" cy="34671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x="6179584" y="917309"/>
            <a:ext cx="1252655" cy="15921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x="7627873" y="1417637"/>
            <a:ext cx="1105238" cy="157789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76200" y="3835205"/>
            <a:ext cx="5070755" cy="26445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-2587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Benefits of Gesture-Based Learning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Shared Goal</a:t>
            </a:r>
          </a:p>
          <a:p>
            <a:endParaRPr/>
          </a:p>
          <a:p>
            <a:pPr lvl="0" rtl="0">
              <a:buNone/>
            </a:pPr>
            <a:r>
              <a:rPr lang="en"/>
              <a:t>Highly Engaging</a:t>
            </a:r>
          </a:p>
          <a:p>
            <a:endParaRPr/>
          </a:p>
          <a:p>
            <a:pPr lvl="0" rtl="0">
              <a:buNone/>
            </a:pPr>
            <a:r>
              <a:rPr lang="en"/>
              <a:t>Kinesthetic</a:t>
            </a:r>
          </a:p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4060165" y="1137912"/>
            <a:ext cx="4862935" cy="36336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 txBox="1"/>
          <p:nvPr/>
        </p:nvSpPr>
        <p:spPr>
          <a:xfrm>
            <a:off x="5136275" y="4928875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600"/>
              <a:t>SDK University and Developer Projects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What is Xbox 360 Kinect</a:t>
            </a:r>
            <a:r>
              <a:rPr lang="en" dirty="0" smtClean="0"/>
              <a:t>?</a:t>
            </a:r>
            <a:endParaRPr dirty="0"/>
          </a:p>
          <a:p>
            <a:pPr lvl="0" algn="ctr" rtl="0">
              <a:buNone/>
            </a:pPr>
            <a:r>
              <a:rPr lang="en" dirty="0"/>
              <a:t>What is Avatar Kinect?</a:t>
            </a:r>
          </a:p>
          <a:p>
            <a:endParaRPr dirty="0"/>
          </a:p>
        </p:txBody>
      </p:sp>
      <p:sp>
        <p:nvSpPr>
          <p:cNvPr id="65" name="Shape 65"/>
          <p:cNvSpPr/>
          <p:nvPr/>
        </p:nvSpPr>
        <p:spPr>
          <a:xfrm>
            <a:off x="1295335" y="1616231"/>
            <a:ext cx="6707655" cy="50285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199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Video Examples of Avatar Kinect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02950" y="56788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Ms. Triggs'</a:t>
            </a:r>
          </a:p>
          <a:p>
            <a:pPr algn="ctr">
              <a:buNone/>
            </a:pPr>
            <a:r>
              <a:rPr lang="en" sz="2400" b="1"/>
              <a:t> Video Testimonial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814875" y="56788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Allen's </a:t>
            </a:r>
          </a:p>
          <a:p>
            <a:pPr lvl="0" algn="ctr" rtl="0">
              <a:buNone/>
            </a:pPr>
            <a:r>
              <a:rPr lang="en" sz="2400" b="1"/>
              <a:t>Video Testimonial</a:t>
            </a:r>
          </a:p>
        </p:txBody>
      </p:sp>
      <p:sp>
        <p:nvSpPr>
          <p:cNvPr id="73" name="Shape 73"/>
          <p:cNvSpPr/>
          <p:nvPr/>
        </p:nvSpPr>
        <p:spPr>
          <a:xfrm>
            <a:off x="996243" y="1468924"/>
            <a:ext cx="3093992" cy="38988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/>
          <p:nvPr/>
        </p:nvSpPr>
        <p:spPr>
          <a:xfrm>
            <a:off x="5395183" y="1468924"/>
            <a:ext cx="2781354" cy="38303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1000" y="2286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What is Video Kinect?</a:t>
            </a:r>
          </a:p>
          <a:p>
            <a:endParaRPr/>
          </a:p>
          <a:p>
            <a:pPr lvl="0" algn="ctr" rtl="0">
              <a:buNone/>
            </a:pPr>
            <a:r>
              <a:rPr lang="en"/>
              <a:t>What Games are Available?</a:t>
            </a:r>
          </a:p>
          <a:p>
            <a:pPr lvl="0" algn="ctr" rtl="0">
              <a:buNone/>
            </a:pPr>
            <a:r>
              <a:rPr lang="en"/>
              <a:t> - Disk &amp; Download</a:t>
            </a:r>
          </a:p>
          <a:p>
            <a:endParaRPr/>
          </a:p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405625" y="2944487"/>
            <a:ext cx="2438400" cy="3457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507350" y="2704754"/>
            <a:ext cx="5267701" cy="39370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 txBox="1"/>
          <p:nvPr/>
        </p:nvSpPr>
        <p:spPr>
          <a:xfrm>
            <a:off x="1345550" y="27075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4800" b="1">
                <a:solidFill>
                  <a:srgbClr val="FFFFFF"/>
                </a:solidFill>
              </a:rPr>
              <a:t>FUN LABS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Pilot Program Goals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Increase Collaboration</a:t>
            </a:r>
          </a:p>
          <a:p>
            <a:endParaRPr/>
          </a:p>
          <a:p>
            <a:pPr lvl="0" rtl="0">
              <a:buNone/>
            </a:pPr>
            <a:r>
              <a:rPr lang="en"/>
              <a:t>Increase Positive Behaviors</a:t>
            </a:r>
          </a:p>
          <a:p>
            <a:endParaRPr/>
          </a:p>
          <a:p>
            <a:pPr lvl="0" rtl="0">
              <a:buNone/>
            </a:pPr>
            <a:r>
              <a:rPr lang="en"/>
              <a:t>Increase Communication</a:t>
            </a:r>
          </a:p>
          <a:p>
            <a:endParaRPr/>
          </a:p>
          <a:p>
            <a:pPr lvl="0" rtl="0">
              <a:buNone/>
            </a:pPr>
            <a:r>
              <a:rPr lang="en"/>
              <a:t>Increase in Pragmatic Language Skills</a:t>
            </a:r>
          </a:p>
          <a:p>
            <a:endParaRPr/>
          </a:p>
          <a:p>
            <a:pPr lvl="0" rtl="0">
              <a:buNone/>
            </a:pPr>
            <a:r>
              <a:rPr lang="en"/>
              <a:t>Increase Academics</a:t>
            </a:r>
          </a:p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742250" y="188100"/>
            <a:ext cx="2011200" cy="6525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 txBox="1"/>
          <p:nvPr/>
        </p:nvSpPr>
        <p:spPr>
          <a:xfrm rot="-5400518">
            <a:off x="4685679" y="3325912"/>
            <a:ext cx="59724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600" b="1"/>
              <a:t>Progress on IEP Goals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On-screen Show (4:3)</PresentationFormat>
  <Paragraphs>208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/>
      <vt:lpstr>Get Your Body Moving!</vt:lpstr>
      <vt:lpstr>Link To This Presentation http://bit.ly/xboxvsteweb13</vt:lpstr>
      <vt:lpstr>Coming Soon to a School Near You</vt:lpstr>
      <vt:lpstr>Research on Benefits of Gesture-Based Learning</vt:lpstr>
      <vt:lpstr>Benefits of Gesture-Based Learning</vt:lpstr>
      <vt:lpstr>PowerPoint Presentation</vt:lpstr>
      <vt:lpstr>Video Examples of Avatar Kinect</vt:lpstr>
      <vt:lpstr>PowerPoint Presentation</vt:lpstr>
      <vt:lpstr>Pilot Program Goals</vt:lpstr>
      <vt:lpstr>Pilot Program Parameters</vt:lpstr>
      <vt:lpstr>Pilot Program Parameters</vt:lpstr>
      <vt:lpstr>Behind the Scenes - Account Creation</vt:lpstr>
      <vt:lpstr>Behind the Scenes - Account Creation</vt:lpstr>
      <vt:lpstr>Unit Prep</vt:lpstr>
      <vt:lpstr>Learning To Be Users</vt:lpstr>
      <vt:lpstr>Practical Considerations</vt:lpstr>
      <vt:lpstr>Advice for Set-up</vt:lpstr>
      <vt:lpstr>Advice for Set-up</vt:lpstr>
      <vt:lpstr>Avatar Creation - Fitting Room</vt:lpstr>
      <vt:lpstr>Qualitative Results</vt:lpstr>
      <vt:lpstr>What's Next for the Pilot?</vt:lpstr>
      <vt:lpstr>What's Next for the Pilot?</vt:lpstr>
      <vt:lpstr>What's Next for the Pilot?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Body Moving!</dc:title>
  <dc:creator>Chris Bugaj (22281)</dc:creator>
  <cp:lastModifiedBy>Karen Richardson</cp:lastModifiedBy>
  <cp:revision>2</cp:revision>
  <dcterms:modified xsi:type="dcterms:W3CDTF">2013-03-20T17:48:34Z</dcterms:modified>
</cp:coreProperties>
</file>